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8"/>
  </p:notesMasterIdLst>
  <p:handoutMasterIdLst>
    <p:handoutMasterId r:id="rId19"/>
  </p:handoutMasterIdLst>
  <p:sldIdLst>
    <p:sldId id="256" r:id="rId3"/>
    <p:sldId id="257" r:id="rId4"/>
    <p:sldId id="258" r:id="rId5"/>
    <p:sldId id="262" r:id="rId6"/>
    <p:sldId id="264" r:id="rId7"/>
    <p:sldId id="259" r:id="rId8"/>
    <p:sldId id="263" r:id="rId9"/>
    <p:sldId id="265" r:id="rId10"/>
    <p:sldId id="260" r:id="rId11"/>
    <p:sldId id="275" r:id="rId12"/>
    <p:sldId id="277" r:id="rId13"/>
    <p:sldId id="261" r:id="rId14"/>
    <p:sldId id="278" r:id="rId15"/>
    <p:sldId id="280" r:id="rId16"/>
    <p:sldId id="281" r:id="rId17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ABE0"/>
    <a:srgbClr val="4F8ECD"/>
    <a:srgbClr val="6DB3E7"/>
    <a:srgbClr val="216BB3"/>
    <a:srgbClr val="2187C2"/>
    <a:srgbClr val="218DC5"/>
    <a:srgbClr val="44B0DE"/>
    <a:srgbClr val="2359A7"/>
    <a:srgbClr val="2262AD"/>
    <a:srgbClr val="21AE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80" d="100"/>
          <a:sy n="80" d="100"/>
        </p:scale>
        <p:origin x="60" y="76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>
              <a:latin typeface="思源宋體 Medium" panose="02020500000000000000" charset="-120"/>
              <a:ea typeface="思源宋體 Medium" panose="02020500000000000000" charset="-120"/>
              <a:cs typeface="思源宋體 Medium" panose="02020500000000000000" charset="-120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ea typeface="思源宋體 Medium" panose="02020500000000000000" charset="-120"/>
              </a:rPr>
              <a:t>2022/8/3</a:t>
            </a:fld>
            <a:endParaRPr lang="zh-CN" altLang="en-US">
              <a:ea typeface="思源宋體 Medium" panose="02020500000000000000" charset="-12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>
              <a:latin typeface="思源宋體 Medium" panose="02020500000000000000" charset="-120"/>
              <a:ea typeface="思源宋體 Medium" panose="02020500000000000000" charset="-120"/>
              <a:cs typeface="思源宋體 Medium" panose="02020500000000000000" charset="-12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ea typeface="思源宋體 Medium" panose="02020500000000000000" charset="-120"/>
              </a:rPr>
              <a:t>‹#›</a:t>
            </a:fld>
            <a:endParaRPr lang="zh-CN" altLang="en-US">
              <a:ea typeface="思源宋體 Medium" panose="02020500000000000000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38495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宋體 Medium" panose="02020500000000000000" charset="-120"/>
                <a:ea typeface="思源宋體 Medium" panose="02020500000000000000" charset="-120"/>
                <a:cs typeface="思源宋體 Medium" panose="02020500000000000000" charset="-120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宋體 Medium" panose="02020500000000000000" charset="-120"/>
                <a:ea typeface="思源宋體 Medium" panose="02020500000000000000" charset="-120"/>
                <a:cs typeface="思源宋體 Medium" panose="02020500000000000000" charset="-120"/>
              </a:defRPr>
            </a:lvl1pPr>
          </a:lstStyle>
          <a:p>
            <a:fld id="{2CD5DEDF-BE6E-44C4-812B-C1AA8CC97A99}" type="datetimeFigureOut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宋體 Medium" panose="02020500000000000000" charset="-120"/>
                <a:ea typeface="思源宋體 Medium" panose="02020500000000000000" charset="-120"/>
                <a:cs typeface="思源宋體 Medium" panose="02020500000000000000" charset="-120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宋體 Medium" panose="02020500000000000000" charset="-120"/>
                <a:ea typeface="思源宋體 Medium" panose="02020500000000000000" charset="-120"/>
                <a:cs typeface="思源宋體 Medium" panose="02020500000000000000" charset="-120"/>
              </a:defRPr>
            </a:lvl1pPr>
          </a:lstStyle>
          <a:p>
            <a:fld id="{B906E871-F25A-4BB6-961A-DC9FE6E8B6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7312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宋體 Medium" panose="02020500000000000000" charset="-120"/>
        <a:ea typeface="思源宋體 Medium" panose="02020500000000000000" charset="-120"/>
        <a:cs typeface="思源宋體 Medium" panose="02020500000000000000" charset="-120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宋體 Medium" panose="02020500000000000000" charset="-120"/>
        <a:ea typeface="思源宋體 Medium" panose="02020500000000000000" charset="-120"/>
        <a:cs typeface="思源宋體 Medium" panose="02020500000000000000" charset="-120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宋體 Medium" panose="02020500000000000000" charset="-120"/>
        <a:ea typeface="思源宋體 Medium" panose="02020500000000000000" charset="-120"/>
        <a:cs typeface="思源宋體 Medium" panose="02020500000000000000" charset="-120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宋體 Medium" panose="02020500000000000000" charset="-120"/>
        <a:ea typeface="思源宋體 Medium" panose="02020500000000000000" charset="-120"/>
        <a:cs typeface="思源宋體 Medium" panose="02020500000000000000" charset="-120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宋體 Medium" panose="02020500000000000000" charset="-120"/>
        <a:ea typeface="思源宋體 Medium" panose="02020500000000000000" charset="-120"/>
        <a:cs typeface="思源宋體 Medium" panose="02020500000000000000" charset="-12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xiazai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612B-6061-4770-A178-A8B0F996A23E}" type="datetimeFigureOut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A7194-4E1A-4849-95E6-1B42D528FF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612B-6061-4770-A178-A8B0F996A23E}" type="datetimeFigureOut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A7194-4E1A-4849-95E6-1B42D528FF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612B-6061-4770-A178-A8B0F996A23E}" type="datetimeFigureOut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A7194-4E1A-4849-95E6-1B42D528FF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612B-6061-4770-A178-A8B0F996A23E}" type="datetimeFigureOut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A7194-4E1A-4849-95E6-1B42D528FF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2022/8/3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55908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2022/8/3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95494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88966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612B-6061-4770-A178-A8B0F996A23E}" type="datetimeFigureOut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A7194-4E1A-4849-95E6-1B42D528FF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612B-6061-4770-A178-A8B0F996A23E}" type="datetimeFigureOut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A7194-4E1A-4849-95E6-1B42D528FF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612B-6061-4770-A178-A8B0F996A23E}" type="datetimeFigureOut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A7194-4E1A-4849-95E6-1B42D528FF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612B-6061-4770-A178-A8B0F996A23E}" type="datetimeFigureOut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A7194-4E1A-4849-95E6-1B42D528FF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612B-6061-4770-A178-A8B0F996A23E}" type="datetimeFigureOut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A7194-4E1A-4849-95E6-1B42D528FF9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295636" y="6739570"/>
            <a:ext cx="1224136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下载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http://www.1ppt.com/xiazai/</a:t>
            </a:r>
          </a:p>
        </p:txBody>
      </p:sp>
    </p:spTree>
    <p:extLst>
      <p:ext uri="{BB962C8B-B14F-4D97-AF65-F5344CB8AC3E}">
        <p14:creationId xmlns:p14="http://schemas.microsoft.com/office/powerpoint/2010/main" val="14130990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612B-6061-4770-A178-A8B0F996A23E}" type="datetimeFigureOut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A7194-4E1A-4849-95E6-1B42D528FF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612B-6061-4770-A178-A8B0F996A23E}" type="datetimeFigureOut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A7194-4E1A-4849-95E6-1B42D528FF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1A612B-6061-4770-A178-A8B0F996A23E}" type="datetimeFigureOut">
              <a:rPr lang="zh-CN" altLang="en-US" smtClean="0"/>
              <a:t>2022/8/3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A7194-4E1A-4849-95E6-1B42D528FF9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思源宋體 Medium" panose="02020500000000000000" charset="-120"/>
              </a:defRPr>
            </a:lvl1pPr>
          </a:lstStyle>
          <a:p>
            <a:fld id="{E71A612B-6061-4770-A178-A8B0F996A23E}" type="datetimeFigureOut">
              <a:rPr lang="zh-CN" altLang="en-US" smtClean="0"/>
              <a:pPr/>
              <a:t>2022/8/3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思源宋體 Medium" panose="02020500000000000000" charset="-12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ea"/>
                <a:ea typeface="+mn-ea"/>
                <a:cs typeface="思源宋體 Medium" panose="02020500000000000000" charset="-120"/>
              </a:defRPr>
            </a:lvl1pPr>
          </a:lstStyle>
          <a:p>
            <a:fld id="{0D2A7194-4E1A-4849-95E6-1B42D528FF9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n-ea"/>
          <a:ea typeface="+mn-ea"/>
          <a:cs typeface="思源宋體 Medium" panose="02020500000000000000" charset="-12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ea"/>
          <a:ea typeface="+mn-ea"/>
          <a:cs typeface="思源宋體 Medium" panose="02020500000000000000" charset="-12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思源宋體 Medium" panose="02020500000000000000" charset="-12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ea"/>
          <a:ea typeface="+mn-ea"/>
          <a:cs typeface="思源宋體 Medium" panose="02020500000000000000" charset="-12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思源宋體 Medium" panose="02020500000000000000" charset="-12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ea"/>
          <a:ea typeface="+mn-ea"/>
          <a:cs typeface="思源宋體 Medium" panose="02020500000000000000" charset="-12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821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6.png"/><Relationship Id="rId7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microsoft.com/office/2007/relationships/hdphoto" Target="../media/hdphoto1.wdp"/><Relationship Id="rId10" Type="http://schemas.openxmlformats.org/officeDocument/2006/relationships/image" Target="../media/image31.png"/><Relationship Id="rId4" Type="http://schemas.openxmlformats.org/officeDocument/2006/relationships/image" Target="../media/image27.pn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6.png"/><Relationship Id="rId7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5.png"/><Relationship Id="rId5" Type="http://schemas.microsoft.com/office/2007/relationships/hdphoto" Target="../media/hdphoto1.wdp"/><Relationship Id="rId10" Type="http://schemas.openxmlformats.org/officeDocument/2006/relationships/image" Target="../media/image34.png"/><Relationship Id="rId4" Type="http://schemas.openxmlformats.org/officeDocument/2006/relationships/image" Target="../media/image27.png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5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microsoft.com/office/2007/relationships/hdphoto" Target="../media/hdphoto1.wdp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12" Type="http://schemas.openxmlformats.org/officeDocument/2006/relationships/image" Target="../media/image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svg"/><Relationship Id="rId5" Type="http://schemas.openxmlformats.org/officeDocument/2006/relationships/image" Target="../media/image8.sv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8.svg"/><Relationship Id="rId1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openxmlformats.org/officeDocument/2006/relationships/image" Target="../media/image19.svg"/><Relationship Id="rId12" Type="http://schemas.openxmlformats.org/officeDocument/2006/relationships/image" Target="../media/image24.png"/><Relationship Id="rId17" Type="http://schemas.microsoft.com/office/2007/relationships/hdphoto" Target="../media/hdphoto1.wdp"/><Relationship Id="rId2" Type="http://schemas.openxmlformats.org/officeDocument/2006/relationships/image" Target="../media/image16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11" Type="http://schemas.openxmlformats.org/officeDocument/2006/relationships/image" Target="../media/image23.svg"/><Relationship Id="rId5" Type="http://schemas.openxmlformats.org/officeDocument/2006/relationships/image" Target="../media/image14.svg"/><Relationship Id="rId15" Type="http://schemas.openxmlformats.org/officeDocument/2006/relationships/image" Target="../media/image26.svg"/><Relationship Id="rId10" Type="http://schemas.openxmlformats.org/officeDocument/2006/relationships/image" Target="../media/image22.png"/><Relationship Id="rId4" Type="http://schemas.openxmlformats.org/officeDocument/2006/relationships/image" Target="../media/image17.png"/><Relationship Id="rId9" Type="http://schemas.openxmlformats.org/officeDocument/2006/relationships/image" Target="../media/image21.svg"/><Relationship Id="rId1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6.png"/><Relationship Id="rId7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14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388"/>
          <a:stretch>
            <a:fillRect/>
          </a:stretch>
        </p:blipFill>
        <p:spPr>
          <a:xfrm>
            <a:off x="-1" y="3884341"/>
            <a:ext cx="12191999" cy="297365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" y="0"/>
            <a:ext cx="12192000" cy="2265829"/>
          </a:xfrm>
          <a:prstGeom prst="rect">
            <a:avLst/>
          </a:prstGeom>
          <a:gradFill>
            <a:gsLst>
              <a:gs pos="0">
                <a:srgbClr val="54B9DD">
                  <a:alpha val="42000"/>
                </a:srgbClr>
              </a:gs>
              <a:gs pos="100000">
                <a:srgbClr val="62BDD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2000" cy="297365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61883" y="2578856"/>
            <a:ext cx="806823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7200" b="1" dirty="0">
                <a:solidFill>
                  <a:srgbClr val="2357A6"/>
                </a:solidFill>
                <a:effectLst>
                  <a:outerShdw blurRad="63500" sx="102000" sy="102000" algn="ctr" rotWithShape="0">
                    <a:prstClr val="black">
                      <a:alpha val="21000"/>
                    </a:prstClr>
                  </a:outerShdw>
                </a:effectLst>
                <a:cs typeface="+mn-ea"/>
                <a:sym typeface="+mn-lt"/>
              </a:rPr>
              <a:t>自我介绍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3733800" y="3781884"/>
            <a:ext cx="46786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关于本人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|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校园经历 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|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关于家乡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| 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来达内目的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4278434" y="1351277"/>
            <a:ext cx="3589412" cy="1222780"/>
            <a:chOff x="4084320" y="1144699"/>
            <a:chExt cx="3589412" cy="1222780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84320" y="1144699"/>
              <a:ext cx="807860" cy="1212904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0882" y="1149180"/>
              <a:ext cx="809726" cy="1209012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9310" y="1144732"/>
              <a:ext cx="807860" cy="1212904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5872" y="1154575"/>
              <a:ext cx="807860" cy="1212904"/>
            </a:xfrm>
            <a:prstGeom prst="rect">
              <a:avLst/>
            </a:prstGeom>
          </p:spPr>
        </p:pic>
      </p:grpSp>
      <p:grpSp>
        <p:nvGrpSpPr>
          <p:cNvPr id="53" name="组合 52"/>
          <p:cNvGrpSpPr/>
          <p:nvPr/>
        </p:nvGrpSpPr>
        <p:grpSpPr>
          <a:xfrm>
            <a:off x="3827421" y="4334812"/>
            <a:ext cx="4491438" cy="476344"/>
            <a:chOff x="3733799" y="4224450"/>
            <a:chExt cx="4491438" cy="476344"/>
          </a:xfrm>
        </p:grpSpPr>
        <p:grpSp>
          <p:nvGrpSpPr>
            <p:cNvPr id="51" name="组合 50"/>
            <p:cNvGrpSpPr/>
            <p:nvPr/>
          </p:nvGrpSpPr>
          <p:grpSpPr>
            <a:xfrm>
              <a:off x="3733799" y="4224450"/>
              <a:ext cx="2091813" cy="476344"/>
              <a:chOff x="3733799" y="4226906"/>
              <a:chExt cx="2091813" cy="476344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3733799" y="4226906"/>
                <a:ext cx="2091813" cy="476344"/>
                <a:chOff x="3733800" y="4226906"/>
                <a:chExt cx="1886748" cy="584960"/>
              </a:xfrm>
            </p:grpSpPr>
            <p:sp>
              <p:nvSpPr>
                <p:cNvPr id="42" name="矩形: 圆角 41"/>
                <p:cNvSpPr/>
                <p:nvPr/>
              </p:nvSpPr>
              <p:spPr>
                <a:xfrm rot="10800000" flipH="1">
                  <a:off x="3751052" y="4261170"/>
                  <a:ext cx="1869496" cy="5506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781B3"/>
                </a:solidFill>
                <a:ln w="285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 </a:t>
                  </a: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1" name="矩形: 圆角 40"/>
                <p:cNvSpPr/>
                <p:nvPr/>
              </p:nvSpPr>
              <p:spPr>
                <a:xfrm rot="10800000" flipH="1">
                  <a:off x="3733800" y="4226906"/>
                  <a:ext cx="1869496" cy="5506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D97D0"/>
                </a:solidFill>
                <a:ln w="285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 </a:t>
                  </a: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46" name="文本框 45"/>
              <p:cNvSpPr txBox="1"/>
              <p:nvPr/>
            </p:nvSpPr>
            <p:spPr>
              <a:xfrm>
                <a:off x="3835339" y="4266461"/>
                <a:ext cx="1808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800" dirty="0">
                    <a:solidFill>
                      <a:schemeClr val="bg1"/>
                    </a:solidFill>
                    <a:cs typeface="+mn-ea"/>
                    <a:sym typeface="+mn-lt"/>
                  </a:rPr>
                  <a:t>汇报：宋子琪</a:t>
                </a: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>
              <a:off x="6133424" y="4224450"/>
              <a:ext cx="2091813" cy="476344"/>
              <a:chOff x="6133424" y="4224450"/>
              <a:chExt cx="2091813" cy="476344"/>
            </a:xfrm>
          </p:grpSpPr>
          <p:grpSp>
            <p:nvGrpSpPr>
              <p:cNvPr id="47" name="组合 46"/>
              <p:cNvGrpSpPr/>
              <p:nvPr/>
            </p:nvGrpSpPr>
            <p:grpSpPr>
              <a:xfrm>
                <a:off x="6133424" y="4224450"/>
                <a:ext cx="2091813" cy="476344"/>
                <a:chOff x="3733800" y="4226906"/>
                <a:chExt cx="1886748" cy="584960"/>
              </a:xfrm>
            </p:grpSpPr>
            <p:sp>
              <p:nvSpPr>
                <p:cNvPr id="48" name="矩形: 圆角 47"/>
                <p:cNvSpPr/>
                <p:nvPr/>
              </p:nvSpPr>
              <p:spPr>
                <a:xfrm rot="10800000" flipH="1">
                  <a:off x="3751052" y="4261170"/>
                  <a:ext cx="1869496" cy="5506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781B3"/>
                </a:solidFill>
                <a:ln w="285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 </a:t>
                  </a: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  <p:sp>
              <p:nvSpPr>
                <p:cNvPr id="49" name="矩形: 圆角 48"/>
                <p:cNvSpPr/>
                <p:nvPr/>
              </p:nvSpPr>
              <p:spPr>
                <a:xfrm rot="10800000" flipH="1">
                  <a:off x="3733800" y="4226906"/>
                  <a:ext cx="1869496" cy="550696"/>
                </a:xfrm>
                <a:prstGeom prst="roundRect">
                  <a:avLst>
                    <a:gd name="adj" fmla="val 50000"/>
                  </a:avLst>
                </a:prstGeom>
                <a:solidFill>
                  <a:srgbClr val="2D97D0"/>
                </a:solidFill>
                <a:ln w="28575"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>
                      <a:solidFill>
                        <a:schemeClr val="lt1"/>
                      </a:solidFill>
                    </a:defRPr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kumimoji="0" lang="en-US" altLang="zh-CN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cs typeface="+mn-ea"/>
                      <a:sym typeface="+mn-lt"/>
                    </a:rPr>
                    <a:t> </a:t>
                  </a:r>
                  <a:endParaRPr kumimoji="0" lang="zh-CN" alt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cs typeface="+mn-ea"/>
                    <a:sym typeface="+mn-lt"/>
                  </a:endParaRPr>
                </a:p>
              </p:txBody>
            </p:sp>
          </p:grpSp>
          <p:sp>
            <p:nvSpPr>
              <p:cNvPr id="50" name="文本框 49"/>
              <p:cNvSpPr txBox="1"/>
              <p:nvPr/>
            </p:nvSpPr>
            <p:spPr>
              <a:xfrm>
                <a:off x="6234964" y="4264005"/>
                <a:ext cx="18086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时间：</a:t>
                </a:r>
                <a:r>
                  <a:rPr lang="en-US" altLang="zh-CN" dirty="0">
                    <a:solidFill>
                      <a:schemeClr val="bg1"/>
                    </a:solidFill>
                    <a:cs typeface="+mn-ea"/>
                    <a:sym typeface="+mn-lt"/>
                  </a:rPr>
                  <a:t>8</a:t>
                </a:r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月</a:t>
                </a:r>
                <a:r>
                  <a:rPr lang="en-US" altLang="zh-CN" dirty="0">
                    <a:solidFill>
                      <a:schemeClr val="bg1"/>
                    </a:solidFill>
                    <a:cs typeface="+mn-ea"/>
                    <a:sym typeface="+mn-lt"/>
                  </a:rPr>
                  <a:t>3</a:t>
                </a:r>
                <a:r>
                  <a:rPr lang="zh-CN" altLang="en-US" dirty="0">
                    <a:solidFill>
                      <a:schemeClr val="bg1"/>
                    </a:solidFill>
                    <a:cs typeface="+mn-ea"/>
                    <a:sym typeface="+mn-lt"/>
                  </a:rPr>
                  <a:t>日</a:t>
                </a:r>
                <a:endParaRPr lang="zh-CN" altLang="en-US" sz="1800" dirty="0">
                  <a:solidFill>
                    <a:schemeClr val="bg1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24" name="图片 23">
            <a:extLst>
              <a:ext uri="{FF2B5EF4-FFF2-40B4-BE49-F238E27FC236}">
                <a16:creationId xmlns:a16="http://schemas.microsoft.com/office/drawing/2014/main" id="{1E358E8A-83EE-A797-93C6-01670A08BD8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147" y="344879"/>
            <a:ext cx="1666801" cy="166680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2973659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1" y="4599447"/>
            <a:ext cx="12191999" cy="1641003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74682" y="441939"/>
            <a:ext cx="839909" cy="840241"/>
            <a:chOff x="1677608" y="2996952"/>
            <a:chExt cx="1395643" cy="1395643"/>
          </a:xfrm>
        </p:grpSpPr>
        <p:sp>
          <p:nvSpPr>
            <p:cNvPr id="10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ysClr val="window" lastClr="FFFFFF">
                    <a:lumMod val="81000"/>
                  </a:sysClr>
                </a:gs>
                <a:gs pos="0">
                  <a:sysClr val="window" lastClr="FFFFFF">
                    <a:lumMod val="99000"/>
                  </a:sys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17500" dist="1143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Oval 29"/>
            <p:cNvSpPr>
              <a:spLocks noChangeAspect="1"/>
            </p:cNvSpPr>
            <p:nvPr/>
          </p:nvSpPr>
          <p:spPr>
            <a:xfrm>
              <a:off x="1850114" y="3169459"/>
              <a:ext cx="1050631" cy="1050629"/>
            </a:xfrm>
            <a:prstGeom prst="ellipse">
              <a:avLst/>
            </a:prstGeom>
            <a:solidFill>
              <a:srgbClr val="2357A6"/>
            </a:solidFill>
            <a:ln w="120650" cap="flat" cmpd="sng" algn="ctr">
              <a:gradFill flip="none" rotWithShape="1">
                <a:gsLst>
                  <a:gs pos="0">
                    <a:sysClr val="window" lastClr="FFFFFF">
                      <a:lumMod val="78000"/>
                    </a:sysClr>
                  </a:gs>
                  <a:gs pos="100000">
                    <a:sysClr val="window" lastClr="FFFFFF">
                      <a:lumMod val="98000"/>
                    </a:sys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>
              <a:innerShdw blurRad="330200" dist="76200" dir="16200000">
                <a:prstClr val="black">
                  <a:alpha val="53000"/>
                </a:prstClr>
              </a:innerShdw>
            </a:effectLst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374528" y="487940"/>
            <a:ext cx="1824544" cy="744426"/>
            <a:chOff x="1366472" y="540574"/>
            <a:chExt cx="1824544" cy="744426"/>
          </a:xfrm>
        </p:grpSpPr>
        <p:sp>
          <p:nvSpPr>
            <p:cNvPr id="6" name="文本框 5"/>
            <p:cNvSpPr txBox="1"/>
            <p:nvPr/>
          </p:nvSpPr>
          <p:spPr>
            <a:xfrm>
              <a:off x="1366472" y="540574"/>
              <a:ext cx="1824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357A6"/>
                  </a:solidFill>
                  <a:effectLst/>
                  <a:uLnTx/>
                  <a:uFillTx/>
                  <a:cs typeface="+mn-ea"/>
                  <a:sym typeface="+mn-lt"/>
                </a:rPr>
                <a:t>关于家乡</a:t>
              </a:r>
            </a:p>
          </p:txBody>
        </p:sp>
        <p:sp>
          <p:nvSpPr>
            <p:cNvPr id="13" name="文本框 52"/>
            <p:cNvSpPr txBox="1"/>
            <p:nvPr/>
          </p:nvSpPr>
          <p:spPr>
            <a:xfrm>
              <a:off x="1366472" y="1006719"/>
              <a:ext cx="1824544" cy="2782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120000"/>
                </a:lnSpc>
              </a:pPr>
              <a:r>
                <a:rPr lang="en-US" altLang="zh-CN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About Hometown</a:t>
              </a:r>
            </a:p>
          </p:txBody>
        </p:sp>
      </p:grpSp>
      <p:sp>
        <p:nvSpPr>
          <p:cNvPr id="54" name="矩形 53"/>
          <p:cNvSpPr/>
          <p:nvPr/>
        </p:nvSpPr>
        <p:spPr>
          <a:xfrm>
            <a:off x="0" y="6235842"/>
            <a:ext cx="12192001" cy="636665"/>
          </a:xfrm>
          <a:prstGeom prst="rect">
            <a:avLst/>
          </a:prstGeom>
          <a:solidFill>
            <a:srgbClr val="216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4" cstate="screen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-4" y="6221334"/>
            <a:ext cx="12192000" cy="642812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-4" y="6183927"/>
            <a:ext cx="12191999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747692" y="1123668"/>
            <a:ext cx="2694305" cy="524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zh-CN" altLang="en-US" sz="3200" dirty="0">
                <a:solidFill>
                  <a:srgbClr val="2357A6"/>
                </a:solidFill>
                <a:cs typeface="+mn-ea"/>
                <a:sym typeface="+mn-lt"/>
              </a:rPr>
              <a:t>安徽蚌埠</a:t>
            </a:r>
          </a:p>
        </p:txBody>
      </p:sp>
      <p:cxnSp>
        <p:nvCxnSpPr>
          <p:cNvPr id="116" name="直接连接符 115"/>
          <p:cNvCxnSpPr/>
          <p:nvPr/>
        </p:nvCxnSpPr>
        <p:spPr>
          <a:xfrm>
            <a:off x="5229225" y="1680034"/>
            <a:ext cx="1762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4407729" y="1770293"/>
            <a:ext cx="3405116" cy="4173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/>
              <a:t>蚌埠</a:t>
            </a:r>
            <a:r>
              <a:rPr lang="zh-CN" altLang="en-US" dirty="0"/>
              <a:t>，简称蚌；别称珠城。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8" name="任意多边形: 形状 37"/>
          <p:cNvSpPr/>
          <p:nvPr/>
        </p:nvSpPr>
        <p:spPr>
          <a:xfrm flipV="1">
            <a:off x="-64582" y="2185628"/>
            <a:ext cx="12256577" cy="2172675"/>
          </a:xfrm>
          <a:custGeom>
            <a:avLst/>
            <a:gdLst>
              <a:gd name="connsiteX0" fmla="*/ 0 w 13863484"/>
              <a:gd name="connsiteY0" fmla="*/ 2457525 h 2457525"/>
              <a:gd name="connsiteX1" fmla="*/ 44296 w 13863484"/>
              <a:gd name="connsiteY1" fmla="*/ 2439447 h 2457525"/>
              <a:gd name="connsiteX2" fmla="*/ 6931742 w 13863484"/>
              <a:gd name="connsiteY2" fmla="*/ 1757497 h 2457525"/>
              <a:gd name="connsiteX3" fmla="*/ 13819188 w 13863484"/>
              <a:gd name="connsiteY3" fmla="*/ 2439447 h 2457525"/>
              <a:gd name="connsiteX4" fmla="*/ 13863484 w 13863484"/>
              <a:gd name="connsiteY4" fmla="*/ 2457525 h 2457525"/>
              <a:gd name="connsiteX5" fmla="*/ 13863484 w 13863484"/>
              <a:gd name="connsiteY5" fmla="*/ 1235764 h 2457525"/>
              <a:gd name="connsiteX6" fmla="*/ 13863484 w 13863484"/>
              <a:gd name="connsiteY6" fmla="*/ 1221761 h 2457525"/>
              <a:gd name="connsiteX7" fmla="*/ 13863484 w 13863484"/>
              <a:gd name="connsiteY7" fmla="*/ 0 h 2457525"/>
              <a:gd name="connsiteX8" fmla="*/ 13819188 w 13863484"/>
              <a:gd name="connsiteY8" fmla="*/ 18078 h 2457525"/>
              <a:gd name="connsiteX9" fmla="*/ 6931742 w 13863484"/>
              <a:gd name="connsiteY9" fmla="*/ 700028 h 2457525"/>
              <a:gd name="connsiteX10" fmla="*/ 44296 w 13863484"/>
              <a:gd name="connsiteY10" fmla="*/ 18078 h 2457525"/>
              <a:gd name="connsiteX11" fmla="*/ 0 w 13863484"/>
              <a:gd name="connsiteY11" fmla="*/ 0 h 2457525"/>
              <a:gd name="connsiteX12" fmla="*/ 0 w 13863484"/>
              <a:gd name="connsiteY12" fmla="*/ 1221761 h 2457525"/>
              <a:gd name="connsiteX13" fmla="*/ 0 w 13863484"/>
              <a:gd name="connsiteY13" fmla="*/ 1235764 h 2457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3863484" h="2457525">
                <a:moveTo>
                  <a:pt x="0" y="2457525"/>
                </a:moveTo>
                <a:lnTo>
                  <a:pt x="44296" y="2439447"/>
                </a:lnTo>
                <a:cubicBezTo>
                  <a:pt x="1179041" y="2038694"/>
                  <a:pt x="3835555" y="1757497"/>
                  <a:pt x="6931742" y="1757497"/>
                </a:cubicBezTo>
                <a:cubicBezTo>
                  <a:pt x="10027929" y="1757497"/>
                  <a:pt x="12684443" y="2038694"/>
                  <a:pt x="13819188" y="2439447"/>
                </a:cubicBezTo>
                <a:lnTo>
                  <a:pt x="13863484" y="2457525"/>
                </a:lnTo>
                <a:lnTo>
                  <a:pt x="13863484" y="1235764"/>
                </a:lnTo>
                <a:lnTo>
                  <a:pt x="13863484" y="1221761"/>
                </a:lnTo>
                <a:lnTo>
                  <a:pt x="13863484" y="0"/>
                </a:lnTo>
                <a:lnTo>
                  <a:pt x="13819188" y="18078"/>
                </a:lnTo>
                <a:cubicBezTo>
                  <a:pt x="12684443" y="418831"/>
                  <a:pt x="10027929" y="700028"/>
                  <a:pt x="6931742" y="700028"/>
                </a:cubicBezTo>
                <a:cubicBezTo>
                  <a:pt x="3835555" y="700028"/>
                  <a:pt x="1179041" y="418831"/>
                  <a:pt x="44296" y="18078"/>
                </a:cubicBezTo>
                <a:lnTo>
                  <a:pt x="0" y="0"/>
                </a:lnTo>
                <a:lnTo>
                  <a:pt x="0" y="1221761"/>
                </a:lnTo>
                <a:lnTo>
                  <a:pt x="0" y="1235764"/>
                </a:lnTo>
                <a:close/>
              </a:path>
            </a:pathLst>
          </a:custGeom>
          <a:solidFill>
            <a:srgbClr val="D0E6F5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0" name="文本框 9"/>
          <p:cNvSpPr txBox="1"/>
          <p:nvPr/>
        </p:nvSpPr>
        <p:spPr>
          <a:xfrm>
            <a:off x="1314591" y="4816398"/>
            <a:ext cx="1774236" cy="5490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龙子湖风景区位于安徽省蚌埠市龙子湖区境内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1" name="文本框 10"/>
          <p:cNvSpPr txBox="1"/>
          <p:nvPr/>
        </p:nvSpPr>
        <p:spPr>
          <a:xfrm>
            <a:off x="1314591" y="4460186"/>
            <a:ext cx="1774236" cy="3627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2357A6"/>
                </a:solidFill>
                <a:cs typeface="+mn-ea"/>
                <a:sym typeface="+mn-lt"/>
              </a:rPr>
              <a:t>龙子湖</a:t>
            </a:r>
            <a:endParaRPr lang="en-US" altLang="zh-CN" sz="1600" b="1" dirty="0">
              <a:solidFill>
                <a:srgbClr val="2357A6"/>
              </a:solidFill>
              <a:cs typeface="+mn-ea"/>
              <a:sym typeface="+mn-lt"/>
            </a:endParaRPr>
          </a:p>
        </p:txBody>
      </p:sp>
      <p:sp>
        <p:nvSpPr>
          <p:cNvPr id="52" name="文本框 17"/>
          <p:cNvSpPr txBox="1"/>
          <p:nvPr/>
        </p:nvSpPr>
        <p:spPr>
          <a:xfrm>
            <a:off x="5286446" y="4764893"/>
            <a:ext cx="1774236" cy="126925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在公元前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202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年，刘邦在此大败项羽，项羽后自刎于乌江，于是就有了垓下遗址这个令后人谨记的地方。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6" name="文本框 18"/>
          <p:cNvSpPr txBox="1"/>
          <p:nvPr/>
        </p:nvSpPr>
        <p:spPr>
          <a:xfrm>
            <a:off x="5286446" y="4427850"/>
            <a:ext cx="1774236" cy="3627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2357A6"/>
                </a:solidFill>
                <a:cs typeface="+mn-ea"/>
                <a:sym typeface="+mn-lt"/>
              </a:rPr>
              <a:t>垓下遗址</a:t>
            </a:r>
            <a:endParaRPr lang="en-US" altLang="zh-CN" sz="1600" b="1" dirty="0">
              <a:solidFill>
                <a:srgbClr val="2357A6"/>
              </a:solidFill>
              <a:cs typeface="+mn-ea"/>
              <a:sym typeface="+mn-lt"/>
            </a:endParaRPr>
          </a:p>
        </p:txBody>
      </p:sp>
      <p:sp>
        <p:nvSpPr>
          <p:cNvPr id="57" name="文本框 25"/>
          <p:cNvSpPr txBox="1"/>
          <p:nvPr/>
        </p:nvSpPr>
        <p:spPr>
          <a:xfrm>
            <a:off x="8510272" y="4764893"/>
            <a:ext cx="1774236" cy="54906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硬币浮于泉水之上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天下第七泉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8" name="文本框 26"/>
          <p:cNvSpPr txBox="1"/>
          <p:nvPr/>
        </p:nvSpPr>
        <p:spPr>
          <a:xfrm>
            <a:off x="8510272" y="4427850"/>
            <a:ext cx="1774236" cy="3627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600" b="1" dirty="0">
                <a:solidFill>
                  <a:srgbClr val="2357A6"/>
                </a:solidFill>
                <a:cs typeface="+mn-ea"/>
                <a:sym typeface="+mn-lt"/>
              </a:rPr>
              <a:t>白乳泉</a:t>
            </a:r>
            <a:endParaRPr lang="en-US" altLang="zh-CN" sz="1600" b="1" dirty="0">
              <a:solidFill>
                <a:srgbClr val="2357A6"/>
              </a:solidFill>
              <a:cs typeface="+mn-ea"/>
              <a:sym typeface="+mn-lt"/>
            </a:endParaRPr>
          </a:p>
        </p:txBody>
      </p:sp>
      <p:pic>
        <p:nvPicPr>
          <p:cNvPr id="75" name="图形 74" descr="雇员徽章 纯色填充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706" y="630419"/>
            <a:ext cx="411860" cy="411860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77F62DE3-9F6F-6DB7-2A2A-3D1254DF2533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6" y="285574"/>
            <a:ext cx="1005306" cy="1005306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E58CC7B-DA57-DB38-06EA-8AC455591D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3914" y="2429275"/>
            <a:ext cx="3195589" cy="187381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ADCFEAF-CE02-A763-B04D-01D0BB31C4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3906" y="2386167"/>
            <a:ext cx="2580611" cy="200044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472E36C-A02B-A9E7-6D63-4C4E4151448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14914" y="2429275"/>
            <a:ext cx="3140766" cy="19386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7" grpId="0"/>
      <p:bldP spid="50" grpId="0"/>
      <p:bldP spid="51" grpId="0"/>
      <p:bldP spid="52" grpId="0"/>
      <p:bldP spid="56" grpId="0"/>
      <p:bldP spid="57" grpId="0"/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2973659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1" y="4599447"/>
            <a:ext cx="12191999" cy="1641003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0" y="6235842"/>
            <a:ext cx="12192001" cy="636665"/>
          </a:xfrm>
          <a:prstGeom prst="rect">
            <a:avLst/>
          </a:prstGeom>
          <a:solidFill>
            <a:srgbClr val="216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4" cstate="screen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-1" y="6221334"/>
            <a:ext cx="12191995" cy="642812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-4" y="6183927"/>
            <a:ext cx="12191999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108170" y="686913"/>
            <a:ext cx="2694305" cy="524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zh-CN" altLang="en-US" sz="3200" dirty="0">
                <a:solidFill>
                  <a:srgbClr val="2357A6"/>
                </a:solidFill>
                <a:cs typeface="+mn-ea"/>
                <a:sym typeface="+mn-lt"/>
              </a:rPr>
              <a:t>家乡美食</a:t>
            </a:r>
          </a:p>
        </p:txBody>
      </p:sp>
      <p:cxnSp>
        <p:nvCxnSpPr>
          <p:cNvPr id="116" name="直接连接符 115"/>
          <p:cNvCxnSpPr/>
          <p:nvPr/>
        </p:nvCxnSpPr>
        <p:spPr>
          <a:xfrm>
            <a:off x="4661989" y="1290880"/>
            <a:ext cx="1762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3772811" y="1269789"/>
            <a:ext cx="3405116" cy="345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美食介绍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309286" y="1731809"/>
            <a:ext cx="11376656" cy="3583811"/>
            <a:chOff x="681329" y="1939091"/>
            <a:chExt cx="10729521" cy="3674148"/>
          </a:xfrm>
        </p:grpSpPr>
        <p:cxnSp>
          <p:nvCxnSpPr>
            <p:cNvPr id="30" name="Google Shape;1224;p37"/>
            <p:cNvCxnSpPr/>
            <p:nvPr/>
          </p:nvCxnSpPr>
          <p:spPr>
            <a:xfrm rot="10800000">
              <a:off x="1786054" y="4140207"/>
              <a:ext cx="0" cy="592651"/>
            </a:xfrm>
            <a:prstGeom prst="straightConnector1">
              <a:avLst/>
            </a:prstGeom>
            <a:noFill/>
            <a:ln w="28575" cap="flat" cmpd="sng">
              <a:solidFill>
                <a:srgbClr val="6A70E9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1" name="Google Shape;1226;p37"/>
            <p:cNvCxnSpPr/>
            <p:nvPr/>
          </p:nvCxnSpPr>
          <p:spPr>
            <a:xfrm rot="10800000">
              <a:off x="5234125" y="4128875"/>
              <a:ext cx="0" cy="603983"/>
            </a:xfrm>
            <a:prstGeom prst="straightConnector1">
              <a:avLst/>
            </a:prstGeom>
            <a:noFill/>
            <a:ln w="28575" cap="flat" cmpd="sng">
              <a:solidFill>
                <a:srgbClr val="7CC2A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2" name="Google Shape;1228;p37"/>
            <p:cNvCxnSpPr/>
            <p:nvPr/>
          </p:nvCxnSpPr>
          <p:spPr>
            <a:xfrm rot="10800000">
              <a:off x="8681932" y="4128875"/>
              <a:ext cx="0" cy="603983"/>
            </a:xfrm>
            <a:prstGeom prst="straightConnector1">
              <a:avLst/>
            </a:prstGeom>
            <a:noFill/>
            <a:ln w="28575" cap="flat" cmpd="sng">
              <a:solidFill>
                <a:srgbClr val="5B9BD5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3" name="Google Shape;1230;p37"/>
            <p:cNvCxnSpPr/>
            <p:nvPr/>
          </p:nvCxnSpPr>
          <p:spPr>
            <a:xfrm>
              <a:off x="3509945" y="2894753"/>
              <a:ext cx="0" cy="601339"/>
            </a:xfrm>
            <a:prstGeom prst="straightConnector1">
              <a:avLst/>
            </a:prstGeom>
            <a:noFill/>
            <a:ln w="28575" cap="flat" cmpd="sng">
              <a:solidFill>
                <a:srgbClr val="4149E3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4" name="Google Shape;1232;p37"/>
            <p:cNvCxnSpPr/>
            <p:nvPr/>
          </p:nvCxnSpPr>
          <p:spPr>
            <a:xfrm>
              <a:off x="6957876" y="2894753"/>
              <a:ext cx="0" cy="612293"/>
            </a:xfrm>
            <a:prstGeom prst="straightConnector1">
              <a:avLst/>
            </a:prstGeom>
            <a:noFill/>
            <a:ln w="28575" cap="flat" cmpd="sng">
              <a:solidFill>
                <a:srgbClr val="41AA80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cxnSp>
          <p:nvCxnSpPr>
            <p:cNvPr id="35" name="Google Shape;1234;p37"/>
            <p:cNvCxnSpPr/>
            <p:nvPr/>
          </p:nvCxnSpPr>
          <p:spPr>
            <a:xfrm>
              <a:off x="10405822" y="2894753"/>
              <a:ext cx="0" cy="590385"/>
            </a:xfrm>
            <a:prstGeom prst="straightConnector1">
              <a:avLst/>
            </a:prstGeom>
            <a:noFill/>
            <a:ln w="28575" cap="flat" cmpd="sng">
              <a:solidFill>
                <a:srgbClr val="70AD47"/>
              </a:solidFill>
              <a:prstDash val="dot"/>
              <a:round/>
              <a:headEnd type="none" w="med" len="med"/>
              <a:tailEnd type="none" w="med" len="med"/>
            </a:ln>
          </p:spPr>
        </p:cxnSp>
        <p:sp>
          <p:nvSpPr>
            <p:cNvPr id="43" name="Google Shape;1249;p37"/>
            <p:cNvSpPr/>
            <p:nvPr/>
          </p:nvSpPr>
          <p:spPr>
            <a:xfrm>
              <a:off x="10185767" y="3979511"/>
              <a:ext cx="439996" cy="439958"/>
            </a:xfrm>
            <a:custGeom>
              <a:avLst/>
              <a:gdLst/>
              <a:ahLst/>
              <a:cxnLst/>
              <a:rect l="l" t="t" r="r" b="b"/>
              <a:pathLst>
                <a:path w="11847" h="11846" extrusionOk="0">
                  <a:moveTo>
                    <a:pt x="10744" y="3718"/>
                  </a:moveTo>
                  <a:lnTo>
                    <a:pt x="10428" y="4348"/>
                  </a:lnTo>
                  <a:cubicBezTo>
                    <a:pt x="10397" y="4442"/>
                    <a:pt x="10397" y="4568"/>
                    <a:pt x="10428" y="4663"/>
                  </a:cubicBezTo>
                  <a:lnTo>
                    <a:pt x="10744" y="5293"/>
                  </a:lnTo>
                  <a:lnTo>
                    <a:pt x="9483" y="4915"/>
                  </a:lnTo>
                  <a:lnTo>
                    <a:pt x="9105" y="4505"/>
                  </a:lnTo>
                  <a:lnTo>
                    <a:pt x="9483" y="4127"/>
                  </a:lnTo>
                  <a:lnTo>
                    <a:pt x="10744" y="3718"/>
                  </a:lnTo>
                  <a:close/>
                  <a:moveTo>
                    <a:pt x="4443" y="3497"/>
                  </a:moveTo>
                  <a:cubicBezTo>
                    <a:pt x="4884" y="3497"/>
                    <a:pt x="5262" y="3781"/>
                    <a:pt x="5419" y="4190"/>
                  </a:cubicBezTo>
                  <a:lnTo>
                    <a:pt x="4443" y="4190"/>
                  </a:lnTo>
                  <a:cubicBezTo>
                    <a:pt x="4253" y="4190"/>
                    <a:pt x="4096" y="4348"/>
                    <a:pt x="4096" y="4568"/>
                  </a:cubicBezTo>
                  <a:cubicBezTo>
                    <a:pt x="4096" y="4663"/>
                    <a:pt x="4253" y="4820"/>
                    <a:pt x="4443" y="4820"/>
                  </a:cubicBezTo>
                  <a:lnTo>
                    <a:pt x="5419" y="4820"/>
                  </a:lnTo>
                  <a:cubicBezTo>
                    <a:pt x="5262" y="5230"/>
                    <a:pt x="4915" y="5545"/>
                    <a:pt x="4443" y="5545"/>
                  </a:cubicBezTo>
                  <a:cubicBezTo>
                    <a:pt x="3844" y="5545"/>
                    <a:pt x="3434" y="5072"/>
                    <a:pt x="3434" y="4505"/>
                  </a:cubicBezTo>
                  <a:cubicBezTo>
                    <a:pt x="3434" y="3970"/>
                    <a:pt x="3907" y="3497"/>
                    <a:pt x="4443" y="3497"/>
                  </a:cubicBezTo>
                  <a:close/>
                  <a:moveTo>
                    <a:pt x="4443" y="2080"/>
                  </a:moveTo>
                  <a:cubicBezTo>
                    <a:pt x="5671" y="2080"/>
                    <a:pt x="6679" y="2993"/>
                    <a:pt x="6837" y="4159"/>
                  </a:cubicBezTo>
                  <a:lnTo>
                    <a:pt x="6144" y="4159"/>
                  </a:lnTo>
                  <a:cubicBezTo>
                    <a:pt x="5986" y="3371"/>
                    <a:pt x="5262" y="2773"/>
                    <a:pt x="4443" y="2773"/>
                  </a:cubicBezTo>
                  <a:cubicBezTo>
                    <a:pt x="3497" y="2773"/>
                    <a:pt x="2710" y="3560"/>
                    <a:pt x="2710" y="4505"/>
                  </a:cubicBezTo>
                  <a:cubicBezTo>
                    <a:pt x="2710" y="5451"/>
                    <a:pt x="3497" y="6238"/>
                    <a:pt x="4443" y="6238"/>
                  </a:cubicBezTo>
                  <a:cubicBezTo>
                    <a:pt x="5262" y="6238"/>
                    <a:pt x="5986" y="5671"/>
                    <a:pt x="6144" y="4883"/>
                  </a:cubicBezTo>
                  <a:lnTo>
                    <a:pt x="6837" y="4883"/>
                  </a:lnTo>
                  <a:cubicBezTo>
                    <a:pt x="6679" y="6049"/>
                    <a:pt x="5671" y="6963"/>
                    <a:pt x="4443" y="6963"/>
                  </a:cubicBezTo>
                  <a:cubicBezTo>
                    <a:pt x="3119" y="6963"/>
                    <a:pt x="2017" y="5860"/>
                    <a:pt x="2017" y="4505"/>
                  </a:cubicBezTo>
                  <a:cubicBezTo>
                    <a:pt x="2017" y="3182"/>
                    <a:pt x="3119" y="2080"/>
                    <a:pt x="4443" y="2080"/>
                  </a:cubicBezTo>
                  <a:close/>
                  <a:moveTo>
                    <a:pt x="4474" y="662"/>
                  </a:moveTo>
                  <a:cubicBezTo>
                    <a:pt x="6459" y="662"/>
                    <a:pt x="8097" y="2206"/>
                    <a:pt x="8255" y="4127"/>
                  </a:cubicBezTo>
                  <a:lnTo>
                    <a:pt x="7562" y="4127"/>
                  </a:lnTo>
                  <a:cubicBezTo>
                    <a:pt x="7372" y="2584"/>
                    <a:pt x="6049" y="1355"/>
                    <a:pt x="4443" y="1355"/>
                  </a:cubicBezTo>
                  <a:cubicBezTo>
                    <a:pt x="2710" y="1355"/>
                    <a:pt x="1324" y="2773"/>
                    <a:pt x="1324" y="4474"/>
                  </a:cubicBezTo>
                  <a:cubicBezTo>
                    <a:pt x="1324" y="6175"/>
                    <a:pt x="2741" y="7593"/>
                    <a:pt x="4443" y="7593"/>
                  </a:cubicBezTo>
                  <a:cubicBezTo>
                    <a:pt x="6049" y="7593"/>
                    <a:pt x="7372" y="6364"/>
                    <a:pt x="7562" y="4820"/>
                  </a:cubicBezTo>
                  <a:lnTo>
                    <a:pt x="8255" y="4820"/>
                  </a:lnTo>
                  <a:cubicBezTo>
                    <a:pt x="8097" y="6774"/>
                    <a:pt x="6459" y="8286"/>
                    <a:pt x="4474" y="8286"/>
                  </a:cubicBezTo>
                  <a:cubicBezTo>
                    <a:pt x="2395" y="8286"/>
                    <a:pt x="662" y="6616"/>
                    <a:pt x="662" y="4474"/>
                  </a:cubicBezTo>
                  <a:cubicBezTo>
                    <a:pt x="662" y="2363"/>
                    <a:pt x="2363" y="662"/>
                    <a:pt x="4474" y="662"/>
                  </a:cubicBezTo>
                  <a:close/>
                  <a:moveTo>
                    <a:pt x="5734" y="8822"/>
                  </a:moveTo>
                  <a:lnTo>
                    <a:pt x="6049" y="9767"/>
                  </a:lnTo>
                  <a:lnTo>
                    <a:pt x="2836" y="9767"/>
                  </a:lnTo>
                  <a:lnTo>
                    <a:pt x="3151" y="8822"/>
                  </a:lnTo>
                  <a:cubicBezTo>
                    <a:pt x="3529" y="8916"/>
                    <a:pt x="4001" y="9011"/>
                    <a:pt x="4443" y="9011"/>
                  </a:cubicBezTo>
                  <a:cubicBezTo>
                    <a:pt x="4884" y="9011"/>
                    <a:pt x="5356" y="8916"/>
                    <a:pt x="5734" y="8822"/>
                  </a:cubicBezTo>
                  <a:close/>
                  <a:moveTo>
                    <a:pt x="6522" y="10428"/>
                  </a:moveTo>
                  <a:cubicBezTo>
                    <a:pt x="6963" y="10428"/>
                    <a:pt x="7372" y="10680"/>
                    <a:pt x="7530" y="11121"/>
                  </a:cubicBezTo>
                  <a:lnTo>
                    <a:pt x="1418" y="11121"/>
                  </a:lnTo>
                  <a:cubicBezTo>
                    <a:pt x="1576" y="10743"/>
                    <a:pt x="1922" y="10428"/>
                    <a:pt x="2395" y="10428"/>
                  </a:cubicBezTo>
                  <a:close/>
                  <a:moveTo>
                    <a:pt x="4474" y="0"/>
                  </a:moveTo>
                  <a:cubicBezTo>
                    <a:pt x="1985" y="0"/>
                    <a:pt x="0" y="1985"/>
                    <a:pt x="0" y="4474"/>
                  </a:cubicBezTo>
                  <a:cubicBezTo>
                    <a:pt x="0" y="6238"/>
                    <a:pt x="1040" y="7813"/>
                    <a:pt x="2552" y="8538"/>
                  </a:cubicBezTo>
                  <a:lnTo>
                    <a:pt x="2143" y="9767"/>
                  </a:lnTo>
                  <a:cubicBezTo>
                    <a:pt x="1324" y="9861"/>
                    <a:pt x="693" y="10586"/>
                    <a:pt x="693" y="11499"/>
                  </a:cubicBezTo>
                  <a:cubicBezTo>
                    <a:pt x="693" y="11688"/>
                    <a:pt x="851" y="11846"/>
                    <a:pt x="1040" y="11846"/>
                  </a:cubicBezTo>
                  <a:lnTo>
                    <a:pt x="7971" y="11846"/>
                  </a:lnTo>
                  <a:cubicBezTo>
                    <a:pt x="8192" y="11846"/>
                    <a:pt x="8349" y="11688"/>
                    <a:pt x="8349" y="11499"/>
                  </a:cubicBezTo>
                  <a:cubicBezTo>
                    <a:pt x="8349" y="10617"/>
                    <a:pt x="7719" y="9924"/>
                    <a:pt x="6900" y="9767"/>
                  </a:cubicBezTo>
                  <a:lnTo>
                    <a:pt x="6490" y="8538"/>
                  </a:lnTo>
                  <a:cubicBezTo>
                    <a:pt x="7782" y="7908"/>
                    <a:pt x="8727" y="6679"/>
                    <a:pt x="8979" y="5230"/>
                  </a:cubicBezTo>
                  <a:lnTo>
                    <a:pt x="9137" y="5388"/>
                  </a:lnTo>
                  <a:cubicBezTo>
                    <a:pt x="9168" y="5419"/>
                    <a:pt x="9200" y="5451"/>
                    <a:pt x="9263" y="5451"/>
                  </a:cubicBezTo>
                  <a:lnTo>
                    <a:pt x="11374" y="6175"/>
                  </a:lnTo>
                  <a:cubicBezTo>
                    <a:pt x="11403" y="6183"/>
                    <a:pt x="11435" y="6186"/>
                    <a:pt x="11466" y="6186"/>
                  </a:cubicBezTo>
                  <a:cubicBezTo>
                    <a:pt x="11569" y="6186"/>
                    <a:pt x="11672" y="6145"/>
                    <a:pt x="11720" y="6049"/>
                  </a:cubicBezTo>
                  <a:cubicBezTo>
                    <a:pt x="11815" y="5923"/>
                    <a:pt x="11846" y="5766"/>
                    <a:pt x="11783" y="5671"/>
                  </a:cubicBezTo>
                  <a:lnTo>
                    <a:pt x="11153" y="4442"/>
                  </a:lnTo>
                  <a:lnTo>
                    <a:pt x="11783" y="3214"/>
                  </a:lnTo>
                  <a:cubicBezTo>
                    <a:pt x="11815" y="3151"/>
                    <a:pt x="11783" y="2993"/>
                    <a:pt x="11689" y="2899"/>
                  </a:cubicBezTo>
                  <a:cubicBezTo>
                    <a:pt x="11641" y="2802"/>
                    <a:pt x="11519" y="2761"/>
                    <a:pt x="11422" y="2761"/>
                  </a:cubicBezTo>
                  <a:cubicBezTo>
                    <a:pt x="11392" y="2761"/>
                    <a:pt x="11364" y="2765"/>
                    <a:pt x="11342" y="2773"/>
                  </a:cubicBezTo>
                  <a:lnTo>
                    <a:pt x="9200" y="3497"/>
                  </a:lnTo>
                  <a:cubicBezTo>
                    <a:pt x="9168" y="3497"/>
                    <a:pt x="9105" y="3529"/>
                    <a:pt x="9105" y="3560"/>
                  </a:cubicBezTo>
                  <a:lnTo>
                    <a:pt x="8916" y="3718"/>
                  </a:lnTo>
                  <a:cubicBezTo>
                    <a:pt x="8570" y="1607"/>
                    <a:pt x="6742" y="0"/>
                    <a:pt x="4474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4" name="Google Shape;1250;p37"/>
            <p:cNvSpPr/>
            <p:nvPr/>
          </p:nvSpPr>
          <p:spPr>
            <a:xfrm>
              <a:off x="3290679" y="3980664"/>
              <a:ext cx="438807" cy="437656"/>
            </a:xfrm>
            <a:custGeom>
              <a:avLst/>
              <a:gdLst/>
              <a:ahLst/>
              <a:cxnLst/>
              <a:rect l="l" t="t" r="r" b="b"/>
              <a:pathLst>
                <a:path w="11815" h="11784" extrusionOk="0">
                  <a:moveTo>
                    <a:pt x="5923" y="2080"/>
                  </a:moveTo>
                  <a:cubicBezTo>
                    <a:pt x="6459" y="2080"/>
                    <a:pt x="6932" y="2552"/>
                    <a:pt x="6932" y="3119"/>
                  </a:cubicBezTo>
                  <a:lnTo>
                    <a:pt x="6932" y="3466"/>
                  </a:lnTo>
                  <a:lnTo>
                    <a:pt x="4884" y="3466"/>
                  </a:lnTo>
                  <a:lnTo>
                    <a:pt x="4884" y="3119"/>
                  </a:lnTo>
                  <a:cubicBezTo>
                    <a:pt x="4884" y="2521"/>
                    <a:pt x="5356" y="2080"/>
                    <a:pt x="5923" y="2080"/>
                  </a:cubicBezTo>
                  <a:close/>
                  <a:moveTo>
                    <a:pt x="5923" y="662"/>
                  </a:moveTo>
                  <a:cubicBezTo>
                    <a:pt x="7247" y="662"/>
                    <a:pt x="8349" y="1765"/>
                    <a:pt x="8349" y="3119"/>
                  </a:cubicBezTo>
                  <a:lnTo>
                    <a:pt x="8349" y="3466"/>
                  </a:lnTo>
                  <a:lnTo>
                    <a:pt x="7656" y="3466"/>
                  </a:lnTo>
                  <a:lnTo>
                    <a:pt x="7656" y="3119"/>
                  </a:lnTo>
                  <a:cubicBezTo>
                    <a:pt x="7656" y="2174"/>
                    <a:pt x="6869" y="1387"/>
                    <a:pt x="5923" y="1387"/>
                  </a:cubicBezTo>
                  <a:cubicBezTo>
                    <a:pt x="4978" y="1387"/>
                    <a:pt x="4191" y="2174"/>
                    <a:pt x="4191" y="3119"/>
                  </a:cubicBezTo>
                  <a:lnTo>
                    <a:pt x="4191" y="3466"/>
                  </a:lnTo>
                  <a:lnTo>
                    <a:pt x="3466" y="3466"/>
                  </a:lnTo>
                  <a:lnTo>
                    <a:pt x="3466" y="3119"/>
                  </a:lnTo>
                  <a:cubicBezTo>
                    <a:pt x="3466" y="1765"/>
                    <a:pt x="4569" y="662"/>
                    <a:pt x="5923" y="662"/>
                  </a:cubicBezTo>
                  <a:close/>
                  <a:moveTo>
                    <a:pt x="1387" y="4191"/>
                  </a:moveTo>
                  <a:lnTo>
                    <a:pt x="1387" y="6742"/>
                  </a:lnTo>
                  <a:cubicBezTo>
                    <a:pt x="946" y="6490"/>
                    <a:pt x="662" y="6018"/>
                    <a:pt x="662" y="5545"/>
                  </a:cubicBezTo>
                  <a:lnTo>
                    <a:pt x="662" y="4537"/>
                  </a:lnTo>
                  <a:cubicBezTo>
                    <a:pt x="662" y="4348"/>
                    <a:pt x="820" y="4191"/>
                    <a:pt x="1040" y="4191"/>
                  </a:cubicBezTo>
                  <a:close/>
                  <a:moveTo>
                    <a:pt x="10775" y="4128"/>
                  </a:moveTo>
                  <a:cubicBezTo>
                    <a:pt x="10996" y="4128"/>
                    <a:pt x="11153" y="4285"/>
                    <a:pt x="11153" y="4506"/>
                  </a:cubicBezTo>
                  <a:lnTo>
                    <a:pt x="11153" y="5545"/>
                  </a:lnTo>
                  <a:cubicBezTo>
                    <a:pt x="11153" y="6081"/>
                    <a:pt x="10870" y="6490"/>
                    <a:pt x="10429" y="6742"/>
                  </a:cubicBezTo>
                  <a:lnTo>
                    <a:pt x="10429" y="4128"/>
                  </a:lnTo>
                  <a:close/>
                  <a:moveTo>
                    <a:pt x="8349" y="4191"/>
                  </a:moveTo>
                  <a:lnTo>
                    <a:pt x="8349" y="6931"/>
                  </a:lnTo>
                  <a:lnTo>
                    <a:pt x="3498" y="6931"/>
                  </a:lnTo>
                  <a:lnTo>
                    <a:pt x="3498" y="4191"/>
                  </a:lnTo>
                  <a:close/>
                  <a:moveTo>
                    <a:pt x="6270" y="7593"/>
                  </a:moveTo>
                  <a:lnTo>
                    <a:pt x="6270" y="7971"/>
                  </a:lnTo>
                  <a:cubicBezTo>
                    <a:pt x="6270" y="8160"/>
                    <a:pt x="6112" y="8318"/>
                    <a:pt x="5923" y="8318"/>
                  </a:cubicBezTo>
                  <a:cubicBezTo>
                    <a:pt x="5703" y="8318"/>
                    <a:pt x="5545" y="8160"/>
                    <a:pt x="5545" y="7971"/>
                  </a:cubicBezTo>
                  <a:lnTo>
                    <a:pt x="5545" y="7593"/>
                  </a:lnTo>
                  <a:close/>
                  <a:moveTo>
                    <a:pt x="662" y="7089"/>
                  </a:moveTo>
                  <a:cubicBezTo>
                    <a:pt x="883" y="7278"/>
                    <a:pt x="1103" y="7404"/>
                    <a:pt x="1387" y="7467"/>
                  </a:cubicBezTo>
                  <a:lnTo>
                    <a:pt x="1387" y="11153"/>
                  </a:lnTo>
                  <a:lnTo>
                    <a:pt x="1040" y="11153"/>
                  </a:lnTo>
                  <a:cubicBezTo>
                    <a:pt x="820" y="11153"/>
                    <a:pt x="662" y="10996"/>
                    <a:pt x="662" y="10807"/>
                  </a:cubicBezTo>
                  <a:lnTo>
                    <a:pt x="662" y="7089"/>
                  </a:lnTo>
                  <a:close/>
                  <a:moveTo>
                    <a:pt x="2804" y="4191"/>
                  </a:moveTo>
                  <a:lnTo>
                    <a:pt x="2804" y="11153"/>
                  </a:lnTo>
                  <a:lnTo>
                    <a:pt x="2080" y="11153"/>
                  </a:lnTo>
                  <a:lnTo>
                    <a:pt x="2080" y="4191"/>
                  </a:lnTo>
                  <a:close/>
                  <a:moveTo>
                    <a:pt x="8318" y="7656"/>
                  </a:moveTo>
                  <a:lnTo>
                    <a:pt x="8318" y="11153"/>
                  </a:lnTo>
                  <a:lnTo>
                    <a:pt x="3498" y="11153"/>
                  </a:lnTo>
                  <a:lnTo>
                    <a:pt x="3498" y="7656"/>
                  </a:lnTo>
                  <a:lnTo>
                    <a:pt x="4884" y="7656"/>
                  </a:lnTo>
                  <a:lnTo>
                    <a:pt x="4884" y="8003"/>
                  </a:lnTo>
                  <a:cubicBezTo>
                    <a:pt x="4884" y="8601"/>
                    <a:pt x="5356" y="9011"/>
                    <a:pt x="5923" y="9011"/>
                  </a:cubicBezTo>
                  <a:cubicBezTo>
                    <a:pt x="6459" y="9011"/>
                    <a:pt x="6932" y="8538"/>
                    <a:pt x="6932" y="8003"/>
                  </a:cubicBezTo>
                  <a:lnTo>
                    <a:pt x="6932" y="7656"/>
                  </a:lnTo>
                  <a:close/>
                  <a:moveTo>
                    <a:pt x="9767" y="4191"/>
                  </a:moveTo>
                  <a:lnTo>
                    <a:pt x="9767" y="11153"/>
                  </a:lnTo>
                  <a:lnTo>
                    <a:pt x="9074" y="11153"/>
                  </a:lnTo>
                  <a:lnTo>
                    <a:pt x="9074" y="4191"/>
                  </a:lnTo>
                  <a:close/>
                  <a:moveTo>
                    <a:pt x="11153" y="7120"/>
                  </a:moveTo>
                  <a:lnTo>
                    <a:pt x="11153" y="10807"/>
                  </a:lnTo>
                  <a:cubicBezTo>
                    <a:pt x="11153" y="10996"/>
                    <a:pt x="10996" y="11153"/>
                    <a:pt x="10807" y="11153"/>
                  </a:cubicBezTo>
                  <a:lnTo>
                    <a:pt x="10429" y="11153"/>
                  </a:lnTo>
                  <a:lnTo>
                    <a:pt x="10429" y="7530"/>
                  </a:lnTo>
                  <a:cubicBezTo>
                    <a:pt x="10712" y="7436"/>
                    <a:pt x="10964" y="7278"/>
                    <a:pt x="11153" y="7120"/>
                  </a:cubicBezTo>
                  <a:close/>
                  <a:moveTo>
                    <a:pt x="5923" y="0"/>
                  </a:moveTo>
                  <a:cubicBezTo>
                    <a:pt x="4191" y="0"/>
                    <a:pt x="2804" y="1418"/>
                    <a:pt x="2804" y="3119"/>
                  </a:cubicBezTo>
                  <a:lnTo>
                    <a:pt x="2804" y="3466"/>
                  </a:lnTo>
                  <a:lnTo>
                    <a:pt x="1040" y="3466"/>
                  </a:lnTo>
                  <a:cubicBezTo>
                    <a:pt x="442" y="3466"/>
                    <a:pt x="1" y="3939"/>
                    <a:pt x="1" y="4474"/>
                  </a:cubicBezTo>
                  <a:lnTo>
                    <a:pt x="1" y="5514"/>
                  </a:lnTo>
                  <a:lnTo>
                    <a:pt x="1" y="10744"/>
                  </a:lnTo>
                  <a:cubicBezTo>
                    <a:pt x="1" y="11342"/>
                    <a:pt x="473" y="11783"/>
                    <a:pt x="1040" y="11783"/>
                  </a:cubicBezTo>
                  <a:lnTo>
                    <a:pt x="10807" y="11783"/>
                  </a:lnTo>
                  <a:cubicBezTo>
                    <a:pt x="11374" y="11783"/>
                    <a:pt x="11815" y="11311"/>
                    <a:pt x="11815" y="10744"/>
                  </a:cubicBezTo>
                  <a:lnTo>
                    <a:pt x="11815" y="5514"/>
                  </a:lnTo>
                  <a:lnTo>
                    <a:pt x="11815" y="4474"/>
                  </a:lnTo>
                  <a:cubicBezTo>
                    <a:pt x="11815" y="3939"/>
                    <a:pt x="11374" y="3466"/>
                    <a:pt x="10807" y="3466"/>
                  </a:cubicBezTo>
                  <a:lnTo>
                    <a:pt x="9011" y="3466"/>
                  </a:lnTo>
                  <a:lnTo>
                    <a:pt x="9011" y="3119"/>
                  </a:lnTo>
                  <a:cubicBezTo>
                    <a:pt x="9011" y="1387"/>
                    <a:pt x="7593" y="0"/>
                    <a:pt x="5923" y="0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45" name="Google Shape;1251;p37"/>
            <p:cNvSpPr/>
            <p:nvPr/>
          </p:nvSpPr>
          <p:spPr>
            <a:xfrm>
              <a:off x="5014440" y="3210501"/>
              <a:ext cx="438844" cy="435316"/>
            </a:xfrm>
            <a:custGeom>
              <a:avLst/>
              <a:gdLst/>
              <a:ahLst/>
              <a:cxnLst/>
              <a:rect l="l" t="t" r="r" b="b"/>
              <a:pathLst>
                <a:path w="11816" h="11721" extrusionOk="0">
                  <a:moveTo>
                    <a:pt x="2395" y="631"/>
                  </a:moveTo>
                  <a:cubicBezTo>
                    <a:pt x="2584" y="631"/>
                    <a:pt x="2742" y="789"/>
                    <a:pt x="2742" y="978"/>
                  </a:cubicBezTo>
                  <a:cubicBezTo>
                    <a:pt x="2742" y="1167"/>
                    <a:pt x="2584" y="1324"/>
                    <a:pt x="2395" y="1324"/>
                  </a:cubicBezTo>
                  <a:lnTo>
                    <a:pt x="1009" y="1324"/>
                  </a:lnTo>
                  <a:cubicBezTo>
                    <a:pt x="820" y="1324"/>
                    <a:pt x="663" y="1167"/>
                    <a:pt x="663" y="978"/>
                  </a:cubicBezTo>
                  <a:cubicBezTo>
                    <a:pt x="663" y="789"/>
                    <a:pt x="820" y="631"/>
                    <a:pt x="1009" y="631"/>
                  </a:cubicBezTo>
                  <a:close/>
                  <a:moveTo>
                    <a:pt x="6554" y="631"/>
                  </a:moveTo>
                  <a:cubicBezTo>
                    <a:pt x="6774" y="631"/>
                    <a:pt x="6932" y="789"/>
                    <a:pt x="6932" y="978"/>
                  </a:cubicBezTo>
                  <a:cubicBezTo>
                    <a:pt x="6932" y="1167"/>
                    <a:pt x="6774" y="1324"/>
                    <a:pt x="6554" y="1324"/>
                  </a:cubicBezTo>
                  <a:lnTo>
                    <a:pt x="5199" y="1324"/>
                  </a:lnTo>
                  <a:cubicBezTo>
                    <a:pt x="4979" y="1324"/>
                    <a:pt x="4821" y="1167"/>
                    <a:pt x="4821" y="978"/>
                  </a:cubicBezTo>
                  <a:cubicBezTo>
                    <a:pt x="4821" y="789"/>
                    <a:pt x="4979" y="631"/>
                    <a:pt x="5199" y="631"/>
                  </a:cubicBezTo>
                  <a:close/>
                  <a:moveTo>
                    <a:pt x="10776" y="631"/>
                  </a:moveTo>
                  <a:cubicBezTo>
                    <a:pt x="10965" y="631"/>
                    <a:pt x="11122" y="789"/>
                    <a:pt x="11122" y="978"/>
                  </a:cubicBezTo>
                  <a:cubicBezTo>
                    <a:pt x="11122" y="1167"/>
                    <a:pt x="10965" y="1324"/>
                    <a:pt x="10776" y="1324"/>
                  </a:cubicBezTo>
                  <a:lnTo>
                    <a:pt x="9389" y="1324"/>
                  </a:lnTo>
                  <a:cubicBezTo>
                    <a:pt x="9200" y="1324"/>
                    <a:pt x="9043" y="1167"/>
                    <a:pt x="9043" y="978"/>
                  </a:cubicBezTo>
                  <a:cubicBezTo>
                    <a:pt x="9043" y="789"/>
                    <a:pt x="9200" y="631"/>
                    <a:pt x="9389" y="631"/>
                  </a:cubicBezTo>
                  <a:close/>
                  <a:moveTo>
                    <a:pt x="7279" y="4790"/>
                  </a:moveTo>
                  <a:cubicBezTo>
                    <a:pt x="7468" y="4790"/>
                    <a:pt x="7625" y="4947"/>
                    <a:pt x="7625" y="5136"/>
                  </a:cubicBezTo>
                  <a:lnTo>
                    <a:pt x="7625" y="6554"/>
                  </a:lnTo>
                  <a:cubicBezTo>
                    <a:pt x="7625" y="6775"/>
                    <a:pt x="7468" y="6932"/>
                    <a:pt x="7279" y="6932"/>
                  </a:cubicBezTo>
                  <a:lnTo>
                    <a:pt x="4506" y="6932"/>
                  </a:lnTo>
                  <a:cubicBezTo>
                    <a:pt x="4317" y="6932"/>
                    <a:pt x="4160" y="6775"/>
                    <a:pt x="4160" y="6554"/>
                  </a:cubicBezTo>
                  <a:lnTo>
                    <a:pt x="4160" y="5136"/>
                  </a:lnTo>
                  <a:cubicBezTo>
                    <a:pt x="4160" y="4947"/>
                    <a:pt x="4317" y="4790"/>
                    <a:pt x="4506" y="4790"/>
                  </a:cubicBezTo>
                  <a:close/>
                  <a:moveTo>
                    <a:pt x="2395" y="10398"/>
                  </a:moveTo>
                  <a:cubicBezTo>
                    <a:pt x="2584" y="10398"/>
                    <a:pt x="2742" y="10555"/>
                    <a:pt x="2742" y="10744"/>
                  </a:cubicBezTo>
                  <a:cubicBezTo>
                    <a:pt x="2742" y="10933"/>
                    <a:pt x="2584" y="11091"/>
                    <a:pt x="2395" y="11091"/>
                  </a:cubicBezTo>
                  <a:lnTo>
                    <a:pt x="1009" y="11091"/>
                  </a:lnTo>
                  <a:cubicBezTo>
                    <a:pt x="820" y="11091"/>
                    <a:pt x="663" y="10933"/>
                    <a:pt x="663" y="10744"/>
                  </a:cubicBezTo>
                  <a:cubicBezTo>
                    <a:pt x="663" y="10555"/>
                    <a:pt x="820" y="10398"/>
                    <a:pt x="1009" y="10398"/>
                  </a:cubicBezTo>
                  <a:close/>
                  <a:moveTo>
                    <a:pt x="6585" y="10398"/>
                  </a:moveTo>
                  <a:cubicBezTo>
                    <a:pt x="6806" y="10398"/>
                    <a:pt x="6964" y="10555"/>
                    <a:pt x="6964" y="10744"/>
                  </a:cubicBezTo>
                  <a:cubicBezTo>
                    <a:pt x="6964" y="10933"/>
                    <a:pt x="6806" y="11091"/>
                    <a:pt x="6585" y="11091"/>
                  </a:cubicBezTo>
                  <a:lnTo>
                    <a:pt x="5231" y="11091"/>
                  </a:lnTo>
                  <a:cubicBezTo>
                    <a:pt x="5010" y="11091"/>
                    <a:pt x="4853" y="10933"/>
                    <a:pt x="4853" y="10744"/>
                  </a:cubicBezTo>
                  <a:cubicBezTo>
                    <a:pt x="4853" y="10555"/>
                    <a:pt x="5010" y="10398"/>
                    <a:pt x="5231" y="10398"/>
                  </a:cubicBezTo>
                  <a:close/>
                  <a:moveTo>
                    <a:pt x="10776" y="10398"/>
                  </a:moveTo>
                  <a:cubicBezTo>
                    <a:pt x="10965" y="10398"/>
                    <a:pt x="11122" y="10555"/>
                    <a:pt x="11122" y="10744"/>
                  </a:cubicBezTo>
                  <a:cubicBezTo>
                    <a:pt x="11122" y="10933"/>
                    <a:pt x="10965" y="11091"/>
                    <a:pt x="10776" y="11091"/>
                  </a:cubicBezTo>
                  <a:lnTo>
                    <a:pt x="9389" y="11091"/>
                  </a:lnTo>
                  <a:cubicBezTo>
                    <a:pt x="9200" y="11091"/>
                    <a:pt x="9043" y="10933"/>
                    <a:pt x="9043" y="10744"/>
                  </a:cubicBezTo>
                  <a:cubicBezTo>
                    <a:pt x="9043" y="10555"/>
                    <a:pt x="9200" y="10398"/>
                    <a:pt x="9389" y="10398"/>
                  </a:cubicBezTo>
                  <a:close/>
                  <a:moveTo>
                    <a:pt x="1009" y="1"/>
                  </a:moveTo>
                  <a:cubicBezTo>
                    <a:pt x="410" y="1"/>
                    <a:pt x="1" y="474"/>
                    <a:pt x="1" y="1009"/>
                  </a:cubicBezTo>
                  <a:cubicBezTo>
                    <a:pt x="1" y="1608"/>
                    <a:pt x="473" y="2049"/>
                    <a:pt x="1009" y="2049"/>
                  </a:cubicBezTo>
                  <a:lnTo>
                    <a:pt x="1356" y="2049"/>
                  </a:lnTo>
                  <a:lnTo>
                    <a:pt x="1356" y="2395"/>
                  </a:lnTo>
                  <a:cubicBezTo>
                    <a:pt x="1356" y="2994"/>
                    <a:pt x="1828" y="3403"/>
                    <a:pt x="2395" y="3403"/>
                  </a:cubicBezTo>
                  <a:lnTo>
                    <a:pt x="5546" y="3403"/>
                  </a:lnTo>
                  <a:lnTo>
                    <a:pt x="5546" y="4128"/>
                  </a:lnTo>
                  <a:lnTo>
                    <a:pt x="4506" y="4128"/>
                  </a:lnTo>
                  <a:cubicBezTo>
                    <a:pt x="3939" y="4128"/>
                    <a:pt x="3466" y="4601"/>
                    <a:pt x="3466" y="5136"/>
                  </a:cubicBezTo>
                  <a:lnTo>
                    <a:pt x="3466" y="6554"/>
                  </a:lnTo>
                  <a:cubicBezTo>
                    <a:pt x="3466" y="7153"/>
                    <a:pt x="3939" y="7594"/>
                    <a:pt x="4506" y="7594"/>
                  </a:cubicBezTo>
                  <a:lnTo>
                    <a:pt x="5546" y="7594"/>
                  </a:lnTo>
                  <a:lnTo>
                    <a:pt x="5546" y="8287"/>
                  </a:lnTo>
                  <a:lnTo>
                    <a:pt x="2395" y="8287"/>
                  </a:lnTo>
                  <a:cubicBezTo>
                    <a:pt x="1797" y="8287"/>
                    <a:pt x="1356" y="8759"/>
                    <a:pt x="1356" y="9326"/>
                  </a:cubicBezTo>
                  <a:lnTo>
                    <a:pt x="1356" y="9673"/>
                  </a:lnTo>
                  <a:lnTo>
                    <a:pt x="1009" y="9673"/>
                  </a:lnTo>
                  <a:cubicBezTo>
                    <a:pt x="410" y="9673"/>
                    <a:pt x="1" y="10146"/>
                    <a:pt x="1" y="10713"/>
                  </a:cubicBezTo>
                  <a:cubicBezTo>
                    <a:pt x="1" y="11280"/>
                    <a:pt x="473" y="11721"/>
                    <a:pt x="1009" y="11721"/>
                  </a:cubicBezTo>
                  <a:lnTo>
                    <a:pt x="2395" y="11721"/>
                  </a:lnTo>
                  <a:cubicBezTo>
                    <a:pt x="2994" y="11721"/>
                    <a:pt x="3403" y="11248"/>
                    <a:pt x="3403" y="10713"/>
                  </a:cubicBezTo>
                  <a:cubicBezTo>
                    <a:pt x="3403" y="10114"/>
                    <a:pt x="2931" y="9673"/>
                    <a:pt x="2395" y="9673"/>
                  </a:cubicBezTo>
                  <a:lnTo>
                    <a:pt x="2049" y="9673"/>
                  </a:lnTo>
                  <a:lnTo>
                    <a:pt x="2049" y="9326"/>
                  </a:lnTo>
                  <a:cubicBezTo>
                    <a:pt x="2049" y="9137"/>
                    <a:pt x="2206" y="8980"/>
                    <a:pt x="2395" y="8980"/>
                  </a:cubicBezTo>
                  <a:lnTo>
                    <a:pt x="5546" y="8980"/>
                  </a:lnTo>
                  <a:lnTo>
                    <a:pt x="5546" y="9673"/>
                  </a:lnTo>
                  <a:lnTo>
                    <a:pt x="5199" y="9673"/>
                  </a:lnTo>
                  <a:cubicBezTo>
                    <a:pt x="4601" y="9673"/>
                    <a:pt x="4160" y="10146"/>
                    <a:pt x="4160" y="10713"/>
                  </a:cubicBezTo>
                  <a:cubicBezTo>
                    <a:pt x="4160" y="11280"/>
                    <a:pt x="4632" y="11721"/>
                    <a:pt x="5199" y="11721"/>
                  </a:cubicBezTo>
                  <a:lnTo>
                    <a:pt x="6554" y="11721"/>
                  </a:lnTo>
                  <a:cubicBezTo>
                    <a:pt x="7153" y="11721"/>
                    <a:pt x="7594" y="11248"/>
                    <a:pt x="7594" y="10713"/>
                  </a:cubicBezTo>
                  <a:cubicBezTo>
                    <a:pt x="7594" y="10114"/>
                    <a:pt x="7121" y="9673"/>
                    <a:pt x="6554" y="9673"/>
                  </a:cubicBezTo>
                  <a:lnTo>
                    <a:pt x="6207" y="9673"/>
                  </a:lnTo>
                  <a:lnTo>
                    <a:pt x="6207" y="8980"/>
                  </a:lnTo>
                  <a:lnTo>
                    <a:pt x="9358" y="8980"/>
                  </a:lnTo>
                  <a:cubicBezTo>
                    <a:pt x="9547" y="8980"/>
                    <a:pt x="9704" y="9137"/>
                    <a:pt x="9704" y="9326"/>
                  </a:cubicBezTo>
                  <a:lnTo>
                    <a:pt x="9704" y="9673"/>
                  </a:lnTo>
                  <a:lnTo>
                    <a:pt x="9358" y="9673"/>
                  </a:lnTo>
                  <a:cubicBezTo>
                    <a:pt x="8759" y="9673"/>
                    <a:pt x="8350" y="10146"/>
                    <a:pt x="8350" y="10713"/>
                  </a:cubicBezTo>
                  <a:cubicBezTo>
                    <a:pt x="8350" y="11280"/>
                    <a:pt x="8791" y="11721"/>
                    <a:pt x="9358" y="11721"/>
                  </a:cubicBezTo>
                  <a:lnTo>
                    <a:pt x="10744" y="11721"/>
                  </a:lnTo>
                  <a:cubicBezTo>
                    <a:pt x="11311" y="11721"/>
                    <a:pt x="11752" y="11248"/>
                    <a:pt x="11752" y="10713"/>
                  </a:cubicBezTo>
                  <a:cubicBezTo>
                    <a:pt x="11752" y="10114"/>
                    <a:pt x="11280" y="9673"/>
                    <a:pt x="10744" y="9673"/>
                  </a:cubicBezTo>
                  <a:lnTo>
                    <a:pt x="10366" y="9673"/>
                  </a:lnTo>
                  <a:lnTo>
                    <a:pt x="10366" y="9326"/>
                  </a:lnTo>
                  <a:cubicBezTo>
                    <a:pt x="10366" y="8728"/>
                    <a:pt x="9925" y="8287"/>
                    <a:pt x="9358" y="8287"/>
                  </a:cubicBezTo>
                  <a:lnTo>
                    <a:pt x="6207" y="8287"/>
                  </a:lnTo>
                  <a:lnTo>
                    <a:pt x="6207" y="7594"/>
                  </a:lnTo>
                  <a:lnTo>
                    <a:pt x="7216" y="7594"/>
                  </a:lnTo>
                  <a:cubicBezTo>
                    <a:pt x="7814" y="7594"/>
                    <a:pt x="8287" y="7121"/>
                    <a:pt x="8287" y="6554"/>
                  </a:cubicBezTo>
                  <a:lnTo>
                    <a:pt x="8287" y="5136"/>
                  </a:lnTo>
                  <a:cubicBezTo>
                    <a:pt x="8287" y="4569"/>
                    <a:pt x="7814" y="4128"/>
                    <a:pt x="7216" y="4128"/>
                  </a:cubicBezTo>
                  <a:lnTo>
                    <a:pt x="6207" y="4128"/>
                  </a:lnTo>
                  <a:lnTo>
                    <a:pt x="6207" y="3403"/>
                  </a:lnTo>
                  <a:lnTo>
                    <a:pt x="9389" y="3403"/>
                  </a:lnTo>
                  <a:cubicBezTo>
                    <a:pt x="9988" y="3403"/>
                    <a:pt x="10429" y="2931"/>
                    <a:pt x="10429" y="2395"/>
                  </a:cubicBezTo>
                  <a:lnTo>
                    <a:pt x="10429" y="2049"/>
                  </a:lnTo>
                  <a:lnTo>
                    <a:pt x="10776" y="2049"/>
                  </a:lnTo>
                  <a:cubicBezTo>
                    <a:pt x="11374" y="2049"/>
                    <a:pt x="11815" y="1576"/>
                    <a:pt x="11815" y="1009"/>
                  </a:cubicBezTo>
                  <a:cubicBezTo>
                    <a:pt x="11815" y="411"/>
                    <a:pt x="11343" y="1"/>
                    <a:pt x="10776" y="1"/>
                  </a:cubicBezTo>
                  <a:lnTo>
                    <a:pt x="9389" y="1"/>
                  </a:lnTo>
                  <a:cubicBezTo>
                    <a:pt x="8822" y="1"/>
                    <a:pt x="8381" y="474"/>
                    <a:pt x="8381" y="1009"/>
                  </a:cubicBezTo>
                  <a:cubicBezTo>
                    <a:pt x="8381" y="1608"/>
                    <a:pt x="8854" y="2049"/>
                    <a:pt x="9389" y="2049"/>
                  </a:cubicBezTo>
                  <a:lnTo>
                    <a:pt x="9767" y="2049"/>
                  </a:lnTo>
                  <a:lnTo>
                    <a:pt x="9767" y="2395"/>
                  </a:lnTo>
                  <a:cubicBezTo>
                    <a:pt x="9767" y="2584"/>
                    <a:pt x="9610" y="2742"/>
                    <a:pt x="9389" y="2742"/>
                  </a:cubicBezTo>
                  <a:lnTo>
                    <a:pt x="6239" y="2742"/>
                  </a:lnTo>
                  <a:lnTo>
                    <a:pt x="6239" y="2049"/>
                  </a:lnTo>
                  <a:lnTo>
                    <a:pt x="6617" y="2049"/>
                  </a:lnTo>
                  <a:cubicBezTo>
                    <a:pt x="7184" y="2049"/>
                    <a:pt x="7625" y="1576"/>
                    <a:pt x="7625" y="1009"/>
                  </a:cubicBezTo>
                  <a:cubicBezTo>
                    <a:pt x="7625" y="411"/>
                    <a:pt x="7153" y="1"/>
                    <a:pt x="6617" y="1"/>
                  </a:cubicBezTo>
                  <a:lnTo>
                    <a:pt x="5231" y="1"/>
                  </a:lnTo>
                  <a:cubicBezTo>
                    <a:pt x="4632" y="1"/>
                    <a:pt x="4191" y="474"/>
                    <a:pt x="4191" y="1009"/>
                  </a:cubicBezTo>
                  <a:cubicBezTo>
                    <a:pt x="4191" y="1608"/>
                    <a:pt x="4664" y="2049"/>
                    <a:pt x="5231" y="2049"/>
                  </a:cubicBezTo>
                  <a:lnTo>
                    <a:pt x="5577" y="2049"/>
                  </a:lnTo>
                  <a:lnTo>
                    <a:pt x="5577" y="2742"/>
                  </a:lnTo>
                  <a:lnTo>
                    <a:pt x="2427" y="2742"/>
                  </a:lnTo>
                  <a:cubicBezTo>
                    <a:pt x="2238" y="2742"/>
                    <a:pt x="2080" y="2584"/>
                    <a:pt x="2080" y="2395"/>
                  </a:cubicBezTo>
                  <a:lnTo>
                    <a:pt x="2080" y="2049"/>
                  </a:lnTo>
                  <a:lnTo>
                    <a:pt x="2427" y="2049"/>
                  </a:lnTo>
                  <a:cubicBezTo>
                    <a:pt x="3025" y="2049"/>
                    <a:pt x="3466" y="1576"/>
                    <a:pt x="3466" y="1009"/>
                  </a:cubicBezTo>
                  <a:cubicBezTo>
                    <a:pt x="3466" y="411"/>
                    <a:pt x="2994" y="1"/>
                    <a:pt x="2427" y="1"/>
                  </a:cubicBezTo>
                  <a:close/>
                </a:path>
              </a:pathLst>
            </a:custGeom>
            <a:solidFill>
              <a:sysClr val="window" lastClr="FFFFFF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46" name="Google Shape;1252;p37"/>
            <p:cNvGrpSpPr/>
            <p:nvPr/>
          </p:nvGrpSpPr>
          <p:grpSpPr>
            <a:xfrm>
              <a:off x="6736863" y="3978489"/>
              <a:ext cx="442335" cy="442002"/>
              <a:chOff x="1413250" y="2680675"/>
              <a:chExt cx="297750" cy="297525"/>
            </a:xfrm>
          </p:grpSpPr>
          <p:sp>
            <p:nvSpPr>
              <p:cNvPr id="77" name="Google Shape;1253;p37"/>
              <p:cNvSpPr/>
              <p:nvPr/>
            </p:nvSpPr>
            <p:spPr>
              <a:xfrm>
                <a:off x="1413250" y="2680675"/>
                <a:ext cx="297750" cy="297525"/>
              </a:xfrm>
              <a:custGeom>
                <a:avLst/>
                <a:gdLst/>
                <a:ahLst/>
                <a:cxnLst/>
                <a:rect l="l" t="t" r="r" b="b"/>
                <a:pathLst>
                  <a:path w="11910" h="11901" extrusionOk="0">
                    <a:moveTo>
                      <a:pt x="10460" y="1418"/>
                    </a:moveTo>
                    <a:lnTo>
                      <a:pt x="10460" y="7719"/>
                    </a:lnTo>
                    <a:lnTo>
                      <a:pt x="1387" y="7719"/>
                    </a:lnTo>
                    <a:lnTo>
                      <a:pt x="1387" y="1418"/>
                    </a:lnTo>
                    <a:close/>
                    <a:moveTo>
                      <a:pt x="5577" y="8380"/>
                    </a:moveTo>
                    <a:lnTo>
                      <a:pt x="5577" y="9105"/>
                    </a:lnTo>
                    <a:lnTo>
                      <a:pt x="5167" y="9105"/>
                    </a:lnTo>
                    <a:lnTo>
                      <a:pt x="5451" y="8380"/>
                    </a:lnTo>
                    <a:close/>
                    <a:moveTo>
                      <a:pt x="6396" y="8380"/>
                    </a:moveTo>
                    <a:lnTo>
                      <a:pt x="6679" y="9105"/>
                    </a:lnTo>
                    <a:lnTo>
                      <a:pt x="6270" y="9105"/>
                    </a:lnTo>
                    <a:lnTo>
                      <a:pt x="6270" y="8380"/>
                    </a:lnTo>
                    <a:close/>
                    <a:moveTo>
                      <a:pt x="5955" y="0"/>
                    </a:moveTo>
                    <a:cubicBezTo>
                      <a:pt x="5766" y="0"/>
                      <a:pt x="5608" y="158"/>
                      <a:pt x="5608" y="347"/>
                    </a:cubicBezTo>
                    <a:lnTo>
                      <a:pt x="5608" y="725"/>
                    </a:lnTo>
                    <a:lnTo>
                      <a:pt x="378" y="725"/>
                    </a:lnTo>
                    <a:cubicBezTo>
                      <a:pt x="158" y="725"/>
                      <a:pt x="0" y="882"/>
                      <a:pt x="0" y="1071"/>
                    </a:cubicBezTo>
                    <a:cubicBezTo>
                      <a:pt x="0" y="1260"/>
                      <a:pt x="158" y="1418"/>
                      <a:pt x="378" y="1418"/>
                    </a:cubicBezTo>
                    <a:lnTo>
                      <a:pt x="725" y="1418"/>
                    </a:lnTo>
                    <a:lnTo>
                      <a:pt x="725" y="7719"/>
                    </a:lnTo>
                    <a:lnTo>
                      <a:pt x="378" y="7719"/>
                    </a:lnTo>
                    <a:cubicBezTo>
                      <a:pt x="189" y="7719"/>
                      <a:pt x="32" y="7876"/>
                      <a:pt x="32" y="8097"/>
                    </a:cubicBezTo>
                    <a:cubicBezTo>
                      <a:pt x="32" y="8286"/>
                      <a:pt x="189" y="8443"/>
                      <a:pt x="378" y="8443"/>
                    </a:cubicBezTo>
                    <a:lnTo>
                      <a:pt x="4758" y="8443"/>
                    </a:lnTo>
                    <a:lnTo>
                      <a:pt x="3560" y="11436"/>
                    </a:lnTo>
                    <a:cubicBezTo>
                      <a:pt x="3497" y="11625"/>
                      <a:pt x="3560" y="11814"/>
                      <a:pt x="3749" y="11877"/>
                    </a:cubicBezTo>
                    <a:cubicBezTo>
                      <a:pt x="3803" y="11893"/>
                      <a:pt x="3855" y="11901"/>
                      <a:pt x="3903" y="11901"/>
                    </a:cubicBezTo>
                    <a:cubicBezTo>
                      <a:pt x="4052" y="11901"/>
                      <a:pt x="4167" y="11824"/>
                      <a:pt x="4191" y="11657"/>
                    </a:cubicBezTo>
                    <a:lnTo>
                      <a:pt x="4947" y="9830"/>
                    </a:lnTo>
                    <a:lnTo>
                      <a:pt x="5608" y="9830"/>
                    </a:lnTo>
                    <a:lnTo>
                      <a:pt x="5608" y="10838"/>
                    </a:lnTo>
                    <a:cubicBezTo>
                      <a:pt x="5608" y="11027"/>
                      <a:pt x="5766" y="11184"/>
                      <a:pt x="5955" y="11184"/>
                    </a:cubicBezTo>
                    <a:cubicBezTo>
                      <a:pt x="6175" y="11184"/>
                      <a:pt x="6333" y="11027"/>
                      <a:pt x="6333" y="10838"/>
                    </a:cubicBezTo>
                    <a:lnTo>
                      <a:pt x="6333" y="9830"/>
                    </a:lnTo>
                    <a:lnTo>
                      <a:pt x="6995" y="9830"/>
                    </a:lnTo>
                    <a:lnTo>
                      <a:pt x="7751" y="11657"/>
                    </a:lnTo>
                    <a:cubicBezTo>
                      <a:pt x="7798" y="11824"/>
                      <a:pt x="7918" y="11901"/>
                      <a:pt x="8042" y="11901"/>
                    </a:cubicBezTo>
                    <a:cubicBezTo>
                      <a:pt x="8082" y="11901"/>
                      <a:pt x="8122" y="11893"/>
                      <a:pt x="8160" y="11877"/>
                    </a:cubicBezTo>
                    <a:cubicBezTo>
                      <a:pt x="8381" y="11783"/>
                      <a:pt x="8444" y="11594"/>
                      <a:pt x="8381" y="11436"/>
                    </a:cubicBezTo>
                    <a:lnTo>
                      <a:pt x="7184" y="8443"/>
                    </a:lnTo>
                    <a:lnTo>
                      <a:pt x="11563" y="8443"/>
                    </a:lnTo>
                    <a:cubicBezTo>
                      <a:pt x="11752" y="8443"/>
                      <a:pt x="11909" y="8286"/>
                      <a:pt x="11909" y="8097"/>
                    </a:cubicBezTo>
                    <a:cubicBezTo>
                      <a:pt x="11909" y="7876"/>
                      <a:pt x="11752" y="7719"/>
                      <a:pt x="11563" y="7719"/>
                    </a:cubicBezTo>
                    <a:lnTo>
                      <a:pt x="11185" y="7719"/>
                    </a:lnTo>
                    <a:lnTo>
                      <a:pt x="11185" y="1418"/>
                    </a:lnTo>
                    <a:lnTo>
                      <a:pt x="11563" y="1418"/>
                    </a:lnTo>
                    <a:cubicBezTo>
                      <a:pt x="11752" y="1418"/>
                      <a:pt x="11909" y="1260"/>
                      <a:pt x="11909" y="1071"/>
                    </a:cubicBezTo>
                    <a:cubicBezTo>
                      <a:pt x="11909" y="882"/>
                      <a:pt x="11752" y="725"/>
                      <a:pt x="11563" y="725"/>
                    </a:cubicBezTo>
                    <a:lnTo>
                      <a:pt x="6301" y="725"/>
                    </a:lnTo>
                    <a:lnTo>
                      <a:pt x="6301" y="347"/>
                    </a:lnTo>
                    <a:cubicBezTo>
                      <a:pt x="6301" y="158"/>
                      <a:pt x="6144" y="0"/>
                      <a:pt x="5955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8" name="Google Shape;1254;p37"/>
              <p:cNvSpPr/>
              <p:nvPr/>
            </p:nvSpPr>
            <p:spPr>
              <a:xfrm>
                <a:off x="1465225" y="2805100"/>
                <a:ext cx="52800" cy="52025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2081" extrusionOk="0">
                    <a:moveTo>
                      <a:pt x="1387" y="663"/>
                    </a:moveTo>
                    <a:lnTo>
                      <a:pt x="1387" y="1387"/>
                    </a:lnTo>
                    <a:lnTo>
                      <a:pt x="694" y="1387"/>
                    </a:lnTo>
                    <a:lnTo>
                      <a:pt x="694" y="663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1" y="158"/>
                      <a:pt x="1" y="347"/>
                    </a:cubicBezTo>
                    <a:lnTo>
                      <a:pt x="1" y="1734"/>
                    </a:lnTo>
                    <a:cubicBezTo>
                      <a:pt x="1" y="1923"/>
                      <a:pt x="158" y="2080"/>
                      <a:pt x="347" y="2080"/>
                    </a:cubicBezTo>
                    <a:lnTo>
                      <a:pt x="1765" y="2080"/>
                    </a:lnTo>
                    <a:cubicBezTo>
                      <a:pt x="1954" y="2080"/>
                      <a:pt x="2112" y="1923"/>
                      <a:pt x="2112" y="1734"/>
                    </a:cubicBezTo>
                    <a:lnTo>
                      <a:pt x="2112" y="347"/>
                    </a:lnTo>
                    <a:cubicBezTo>
                      <a:pt x="2112" y="158"/>
                      <a:pt x="1954" y="1"/>
                      <a:pt x="1765" y="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9" name="Google Shape;1255;p37"/>
              <p:cNvSpPr/>
              <p:nvPr/>
            </p:nvSpPr>
            <p:spPr>
              <a:xfrm>
                <a:off x="1535325" y="2769675"/>
                <a:ext cx="52800" cy="87450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3498" extrusionOk="0">
                    <a:moveTo>
                      <a:pt x="1387" y="662"/>
                    </a:moveTo>
                    <a:lnTo>
                      <a:pt x="1387" y="2741"/>
                    </a:lnTo>
                    <a:lnTo>
                      <a:pt x="694" y="2741"/>
                    </a:lnTo>
                    <a:lnTo>
                      <a:pt x="694" y="662"/>
                    </a:lnTo>
                    <a:close/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lnTo>
                      <a:pt x="1" y="3151"/>
                    </a:lnTo>
                    <a:cubicBezTo>
                      <a:pt x="1" y="3340"/>
                      <a:pt x="158" y="3497"/>
                      <a:pt x="379" y="3497"/>
                    </a:cubicBezTo>
                    <a:lnTo>
                      <a:pt x="1733" y="3497"/>
                    </a:lnTo>
                    <a:lnTo>
                      <a:pt x="1733" y="3466"/>
                    </a:lnTo>
                    <a:cubicBezTo>
                      <a:pt x="1954" y="3466"/>
                      <a:pt x="2112" y="3308"/>
                      <a:pt x="2112" y="3119"/>
                    </a:cubicBezTo>
                    <a:lnTo>
                      <a:pt x="2112" y="347"/>
                    </a:lnTo>
                    <a:cubicBezTo>
                      <a:pt x="2112" y="158"/>
                      <a:pt x="1954" y="0"/>
                      <a:pt x="1733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80" name="Google Shape;1256;p37"/>
              <p:cNvSpPr/>
              <p:nvPr/>
            </p:nvSpPr>
            <p:spPr>
              <a:xfrm>
                <a:off x="1604650" y="2733425"/>
                <a:ext cx="52775" cy="122900"/>
              </a:xfrm>
              <a:custGeom>
                <a:avLst/>
                <a:gdLst/>
                <a:ahLst/>
                <a:cxnLst/>
                <a:rect l="l" t="t" r="r" b="b"/>
                <a:pathLst>
                  <a:path w="2111" h="4916" extrusionOk="0">
                    <a:moveTo>
                      <a:pt x="1418" y="726"/>
                    </a:moveTo>
                    <a:lnTo>
                      <a:pt x="1418" y="4254"/>
                    </a:lnTo>
                    <a:lnTo>
                      <a:pt x="725" y="4254"/>
                    </a:lnTo>
                    <a:lnTo>
                      <a:pt x="725" y="726"/>
                    </a:lnTo>
                    <a:close/>
                    <a:moveTo>
                      <a:pt x="347" y="1"/>
                    </a:moveTo>
                    <a:cubicBezTo>
                      <a:pt x="158" y="1"/>
                      <a:pt x="0" y="159"/>
                      <a:pt x="0" y="348"/>
                    </a:cubicBezTo>
                    <a:lnTo>
                      <a:pt x="0" y="4569"/>
                    </a:lnTo>
                    <a:cubicBezTo>
                      <a:pt x="0" y="4758"/>
                      <a:pt x="158" y="4916"/>
                      <a:pt x="347" y="4916"/>
                    </a:cubicBezTo>
                    <a:lnTo>
                      <a:pt x="1764" y="4916"/>
                    </a:lnTo>
                    <a:cubicBezTo>
                      <a:pt x="1953" y="4916"/>
                      <a:pt x="2111" y="4758"/>
                      <a:pt x="2111" y="4569"/>
                    </a:cubicBezTo>
                    <a:lnTo>
                      <a:pt x="2111" y="348"/>
                    </a:lnTo>
                    <a:cubicBezTo>
                      <a:pt x="2111" y="159"/>
                      <a:pt x="1953" y="1"/>
                      <a:pt x="1764" y="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48" name="Google Shape;1257;p37"/>
            <p:cNvGrpSpPr/>
            <p:nvPr/>
          </p:nvGrpSpPr>
          <p:grpSpPr>
            <a:xfrm>
              <a:off x="8475190" y="3208186"/>
              <a:ext cx="413069" cy="439959"/>
              <a:chOff x="5421475" y="1945825"/>
              <a:chExt cx="278050" cy="296150"/>
            </a:xfrm>
          </p:grpSpPr>
          <p:sp>
            <p:nvSpPr>
              <p:cNvPr id="69" name="Google Shape;1258;p37"/>
              <p:cNvSpPr/>
              <p:nvPr/>
            </p:nvSpPr>
            <p:spPr>
              <a:xfrm>
                <a:off x="5472650" y="1999375"/>
                <a:ext cx="172525" cy="242600"/>
              </a:xfrm>
              <a:custGeom>
                <a:avLst/>
                <a:gdLst/>
                <a:ahLst/>
                <a:cxnLst/>
                <a:rect l="l" t="t" r="r" b="b"/>
                <a:pathLst>
                  <a:path w="6901" h="9704" extrusionOk="0">
                    <a:moveTo>
                      <a:pt x="1765" y="1355"/>
                    </a:moveTo>
                    <a:cubicBezTo>
                      <a:pt x="1986" y="1355"/>
                      <a:pt x="2143" y="1513"/>
                      <a:pt x="2143" y="1702"/>
                    </a:cubicBezTo>
                    <a:lnTo>
                      <a:pt x="2143" y="2048"/>
                    </a:lnTo>
                    <a:lnTo>
                      <a:pt x="1765" y="2048"/>
                    </a:lnTo>
                    <a:cubicBezTo>
                      <a:pt x="1671" y="2048"/>
                      <a:pt x="1545" y="2048"/>
                      <a:pt x="1419" y="2111"/>
                    </a:cubicBezTo>
                    <a:lnTo>
                      <a:pt x="1419" y="1702"/>
                    </a:lnTo>
                    <a:cubicBezTo>
                      <a:pt x="1419" y="1513"/>
                      <a:pt x="1576" y="1355"/>
                      <a:pt x="1765" y="1355"/>
                    </a:cubicBezTo>
                    <a:close/>
                    <a:moveTo>
                      <a:pt x="3151" y="631"/>
                    </a:moveTo>
                    <a:cubicBezTo>
                      <a:pt x="3341" y="631"/>
                      <a:pt x="3498" y="788"/>
                      <a:pt x="3498" y="1009"/>
                    </a:cubicBezTo>
                    <a:lnTo>
                      <a:pt x="3498" y="2111"/>
                    </a:lnTo>
                    <a:cubicBezTo>
                      <a:pt x="3404" y="2048"/>
                      <a:pt x="3277" y="2017"/>
                      <a:pt x="3151" y="2017"/>
                    </a:cubicBezTo>
                    <a:lnTo>
                      <a:pt x="2805" y="2017"/>
                    </a:lnTo>
                    <a:lnTo>
                      <a:pt x="2805" y="1009"/>
                    </a:lnTo>
                    <a:cubicBezTo>
                      <a:pt x="2805" y="788"/>
                      <a:pt x="2962" y="631"/>
                      <a:pt x="3151" y="631"/>
                    </a:cubicBezTo>
                    <a:close/>
                    <a:moveTo>
                      <a:pt x="4538" y="1355"/>
                    </a:moveTo>
                    <a:cubicBezTo>
                      <a:pt x="4727" y="1355"/>
                      <a:pt x="4884" y="1513"/>
                      <a:pt x="4884" y="1702"/>
                    </a:cubicBezTo>
                    <a:lnTo>
                      <a:pt x="4884" y="3088"/>
                    </a:lnTo>
                    <a:cubicBezTo>
                      <a:pt x="4884" y="3277"/>
                      <a:pt x="4727" y="3435"/>
                      <a:pt x="4538" y="3435"/>
                    </a:cubicBezTo>
                    <a:cubicBezTo>
                      <a:pt x="4349" y="3435"/>
                      <a:pt x="4191" y="3277"/>
                      <a:pt x="4191" y="3088"/>
                    </a:cubicBezTo>
                    <a:lnTo>
                      <a:pt x="4191" y="1702"/>
                    </a:lnTo>
                    <a:cubicBezTo>
                      <a:pt x="4191" y="1513"/>
                      <a:pt x="4349" y="1355"/>
                      <a:pt x="4538" y="1355"/>
                    </a:cubicBezTo>
                    <a:close/>
                    <a:moveTo>
                      <a:pt x="5924" y="2017"/>
                    </a:moveTo>
                    <a:cubicBezTo>
                      <a:pt x="6113" y="2017"/>
                      <a:pt x="6270" y="2174"/>
                      <a:pt x="6270" y="2363"/>
                    </a:cubicBezTo>
                    <a:lnTo>
                      <a:pt x="6270" y="3088"/>
                    </a:lnTo>
                    <a:cubicBezTo>
                      <a:pt x="6270" y="3277"/>
                      <a:pt x="6113" y="3435"/>
                      <a:pt x="5924" y="3435"/>
                    </a:cubicBezTo>
                    <a:cubicBezTo>
                      <a:pt x="5703" y="3435"/>
                      <a:pt x="5546" y="3277"/>
                      <a:pt x="5546" y="3088"/>
                    </a:cubicBezTo>
                    <a:lnTo>
                      <a:pt x="5546" y="2363"/>
                    </a:lnTo>
                    <a:cubicBezTo>
                      <a:pt x="5546" y="2174"/>
                      <a:pt x="5703" y="2017"/>
                      <a:pt x="5924" y="2017"/>
                    </a:cubicBezTo>
                    <a:close/>
                    <a:moveTo>
                      <a:pt x="3120" y="2741"/>
                    </a:moveTo>
                    <a:cubicBezTo>
                      <a:pt x="3309" y="2741"/>
                      <a:pt x="3467" y="2899"/>
                      <a:pt x="3467" y="3088"/>
                    </a:cubicBezTo>
                    <a:cubicBezTo>
                      <a:pt x="3467" y="3277"/>
                      <a:pt x="3309" y="3435"/>
                      <a:pt x="3120" y="3435"/>
                    </a:cubicBezTo>
                    <a:lnTo>
                      <a:pt x="1734" y="3435"/>
                    </a:lnTo>
                    <a:cubicBezTo>
                      <a:pt x="1545" y="3435"/>
                      <a:pt x="1387" y="3592"/>
                      <a:pt x="1387" y="3781"/>
                    </a:cubicBezTo>
                    <a:cubicBezTo>
                      <a:pt x="1387" y="4002"/>
                      <a:pt x="1545" y="4159"/>
                      <a:pt x="1734" y="4159"/>
                    </a:cubicBezTo>
                    <a:cubicBezTo>
                      <a:pt x="2679" y="4159"/>
                      <a:pt x="3467" y="4947"/>
                      <a:pt x="3467" y="5892"/>
                    </a:cubicBezTo>
                    <a:cubicBezTo>
                      <a:pt x="3467" y="6081"/>
                      <a:pt x="3624" y="6238"/>
                      <a:pt x="3845" y="6238"/>
                    </a:cubicBezTo>
                    <a:cubicBezTo>
                      <a:pt x="4034" y="6238"/>
                      <a:pt x="4191" y="6081"/>
                      <a:pt x="4191" y="5892"/>
                    </a:cubicBezTo>
                    <a:cubicBezTo>
                      <a:pt x="4191" y="5167"/>
                      <a:pt x="3876" y="4537"/>
                      <a:pt x="3435" y="4096"/>
                    </a:cubicBezTo>
                    <a:cubicBezTo>
                      <a:pt x="3593" y="4065"/>
                      <a:pt x="3750" y="4002"/>
                      <a:pt x="3876" y="3876"/>
                    </a:cubicBezTo>
                    <a:cubicBezTo>
                      <a:pt x="4065" y="4033"/>
                      <a:pt x="4317" y="4159"/>
                      <a:pt x="4569" y="4159"/>
                    </a:cubicBezTo>
                    <a:cubicBezTo>
                      <a:pt x="4853" y="4159"/>
                      <a:pt x="5073" y="4033"/>
                      <a:pt x="5294" y="3876"/>
                    </a:cubicBezTo>
                    <a:cubicBezTo>
                      <a:pt x="5483" y="4033"/>
                      <a:pt x="5703" y="4159"/>
                      <a:pt x="5987" y="4159"/>
                    </a:cubicBezTo>
                    <a:cubicBezTo>
                      <a:pt x="6113" y="4159"/>
                      <a:pt x="6239" y="4096"/>
                      <a:pt x="6333" y="4065"/>
                    </a:cubicBezTo>
                    <a:lnTo>
                      <a:pt x="6333" y="5167"/>
                    </a:lnTo>
                    <a:cubicBezTo>
                      <a:pt x="6333" y="5923"/>
                      <a:pt x="5861" y="6554"/>
                      <a:pt x="5199" y="6774"/>
                    </a:cubicBezTo>
                    <a:cubicBezTo>
                      <a:pt x="5042" y="6837"/>
                      <a:pt x="4979" y="6995"/>
                      <a:pt x="4979" y="7089"/>
                    </a:cubicBezTo>
                    <a:lnTo>
                      <a:pt x="4979" y="7562"/>
                    </a:lnTo>
                    <a:lnTo>
                      <a:pt x="2206" y="7562"/>
                    </a:lnTo>
                    <a:lnTo>
                      <a:pt x="2206" y="7089"/>
                    </a:lnTo>
                    <a:cubicBezTo>
                      <a:pt x="2206" y="6932"/>
                      <a:pt x="2143" y="6837"/>
                      <a:pt x="1986" y="6774"/>
                    </a:cubicBezTo>
                    <a:cubicBezTo>
                      <a:pt x="1261" y="6554"/>
                      <a:pt x="820" y="5892"/>
                      <a:pt x="820" y="5167"/>
                    </a:cubicBezTo>
                    <a:lnTo>
                      <a:pt x="820" y="3750"/>
                    </a:lnTo>
                    <a:lnTo>
                      <a:pt x="726" y="3750"/>
                    </a:lnTo>
                    <a:cubicBezTo>
                      <a:pt x="726" y="3151"/>
                      <a:pt x="1198" y="2741"/>
                      <a:pt x="1734" y="2741"/>
                    </a:cubicBezTo>
                    <a:close/>
                    <a:moveTo>
                      <a:pt x="5199" y="8286"/>
                    </a:moveTo>
                    <a:cubicBezTo>
                      <a:pt x="5388" y="8286"/>
                      <a:pt x="5546" y="8444"/>
                      <a:pt x="5546" y="8633"/>
                    </a:cubicBezTo>
                    <a:lnTo>
                      <a:pt x="5546" y="8979"/>
                    </a:lnTo>
                    <a:lnTo>
                      <a:pt x="1387" y="8979"/>
                    </a:lnTo>
                    <a:lnTo>
                      <a:pt x="1387" y="8633"/>
                    </a:lnTo>
                    <a:cubicBezTo>
                      <a:pt x="1387" y="8444"/>
                      <a:pt x="1545" y="8286"/>
                      <a:pt x="1734" y="8286"/>
                    </a:cubicBezTo>
                    <a:close/>
                    <a:moveTo>
                      <a:pt x="3120" y="1"/>
                    </a:moveTo>
                    <a:cubicBezTo>
                      <a:pt x="2647" y="1"/>
                      <a:pt x="2269" y="316"/>
                      <a:pt x="2143" y="757"/>
                    </a:cubicBezTo>
                    <a:cubicBezTo>
                      <a:pt x="2017" y="725"/>
                      <a:pt x="1891" y="694"/>
                      <a:pt x="1734" y="694"/>
                    </a:cubicBezTo>
                    <a:cubicBezTo>
                      <a:pt x="1167" y="694"/>
                      <a:pt x="726" y="1166"/>
                      <a:pt x="726" y="1702"/>
                    </a:cubicBezTo>
                    <a:lnTo>
                      <a:pt x="726" y="2426"/>
                    </a:lnTo>
                    <a:cubicBezTo>
                      <a:pt x="285" y="2678"/>
                      <a:pt x="1" y="3214"/>
                      <a:pt x="1" y="3750"/>
                    </a:cubicBezTo>
                    <a:lnTo>
                      <a:pt x="1" y="5136"/>
                    </a:lnTo>
                    <a:cubicBezTo>
                      <a:pt x="1" y="6081"/>
                      <a:pt x="568" y="6932"/>
                      <a:pt x="1387" y="7341"/>
                    </a:cubicBezTo>
                    <a:lnTo>
                      <a:pt x="1387" y="7656"/>
                    </a:lnTo>
                    <a:cubicBezTo>
                      <a:pt x="1009" y="7814"/>
                      <a:pt x="694" y="8160"/>
                      <a:pt x="694" y="8633"/>
                    </a:cubicBezTo>
                    <a:lnTo>
                      <a:pt x="694" y="9357"/>
                    </a:lnTo>
                    <a:cubicBezTo>
                      <a:pt x="694" y="9546"/>
                      <a:pt x="852" y="9704"/>
                      <a:pt x="1041" y="9704"/>
                    </a:cubicBezTo>
                    <a:lnTo>
                      <a:pt x="5892" y="9704"/>
                    </a:lnTo>
                    <a:cubicBezTo>
                      <a:pt x="6081" y="9704"/>
                      <a:pt x="6239" y="9546"/>
                      <a:pt x="6239" y="9357"/>
                    </a:cubicBezTo>
                    <a:lnTo>
                      <a:pt x="6239" y="8633"/>
                    </a:lnTo>
                    <a:cubicBezTo>
                      <a:pt x="6239" y="8192"/>
                      <a:pt x="5955" y="7814"/>
                      <a:pt x="5514" y="7656"/>
                    </a:cubicBezTo>
                    <a:lnTo>
                      <a:pt x="5514" y="7341"/>
                    </a:lnTo>
                    <a:cubicBezTo>
                      <a:pt x="6365" y="6932"/>
                      <a:pt x="6901" y="6081"/>
                      <a:pt x="6901" y="5136"/>
                    </a:cubicBezTo>
                    <a:lnTo>
                      <a:pt x="6901" y="2363"/>
                    </a:lnTo>
                    <a:cubicBezTo>
                      <a:pt x="6901" y="1796"/>
                      <a:pt x="6428" y="1355"/>
                      <a:pt x="5892" y="1355"/>
                    </a:cubicBezTo>
                    <a:cubicBezTo>
                      <a:pt x="5766" y="1355"/>
                      <a:pt x="5609" y="1387"/>
                      <a:pt x="5483" y="1418"/>
                    </a:cubicBezTo>
                    <a:cubicBezTo>
                      <a:pt x="5357" y="1009"/>
                      <a:pt x="4979" y="694"/>
                      <a:pt x="4506" y="694"/>
                    </a:cubicBezTo>
                    <a:cubicBezTo>
                      <a:pt x="4380" y="694"/>
                      <a:pt x="4223" y="725"/>
                      <a:pt x="4097" y="757"/>
                    </a:cubicBezTo>
                    <a:cubicBezTo>
                      <a:pt x="4002" y="316"/>
                      <a:pt x="3593" y="1"/>
                      <a:pt x="3120" y="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0" name="Google Shape;1259;p37"/>
              <p:cNvSpPr/>
              <p:nvPr/>
            </p:nvSpPr>
            <p:spPr>
              <a:xfrm>
                <a:off x="5559300" y="1945825"/>
                <a:ext cx="18150" cy="44125"/>
              </a:xfrm>
              <a:custGeom>
                <a:avLst/>
                <a:gdLst/>
                <a:ahLst/>
                <a:cxnLst/>
                <a:rect l="l" t="t" r="r" b="b"/>
                <a:pathLst>
                  <a:path w="726" h="1765" extrusionOk="0">
                    <a:moveTo>
                      <a:pt x="379" y="0"/>
                    </a:moveTo>
                    <a:cubicBezTo>
                      <a:pt x="158" y="0"/>
                      <a:pt x="1" y="158"/>
                      <a:pt x="1" y="347"/>
                    </a:cubicBezTo>
                    <a:lnTo>
                      <a:pt x="1" y="1418"/>
                    </a:lnTo>
                    <a:cubicBezTo>
                      <a:pt x="1" y="1607"/>
                      <a:pt x="158" y="1764"/>
                      <a:pt x="379" y="1764"/>
                    </a:cubicBezTo>
                    <a:cubicBezTo>
                      <a:pt x="568" y="1764"/>
                      <a:pt x="725" y="1607"/>
                      <a:pt x="725" y="1418"/>
                    </a:cubicBezTo>
                    <a:lnTo>
                      <a:pt x="725" y="347"/>
                    </a:lnTo>
                    <a:cubicBezTo>
                      <a:pt x="725" y="158"/>
                      <a:pt x="568" y="0"/>
                      <a:pt x="379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1" name="Google Shape;1260;p37"/>
              <p:cNvSpPr/>
              <p:nvPr/>
            </p:nvSpPr>
            <p:spPr>
              <a:xfrm>
                <a:off x="5611275" y="1963925"/>
                <a:ext cx="35475" cy="3450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1380" extrusionOk="0">
                    <a:moveTo>
                      <a:pt x="1076" y="1"/>
                    </a:moveTo>
                    <a:cubicBezTo>
                      <a:pt x="985" y="1"/>
                      <a:pt x="899" y="32"/>
                      <a:pt x="851" y="95"/>
                    </a:cubicBezTo>
                    <a:lnTo>
                      <a:pt x="127" y="788"/>
                    </a:lnTo>
                    <a:cubicBezTo>
                      <a:pt x="1" y="914"/>
                      <a:pt x="1" y="1166"/>
                      <a:pt x="127" y="1261"/>
                    </a:cubicBezTo>
                    <a:cubicBezTo>
                      <a:pt x="190" y="1340"/>
                      <a:pt x="284" y="1379"/>
                      <a:pt x="375" y="1379"/>
                    </a:cubicBezTo>
                    <a:cubicBezTo>
                      <a:pt x="466" y="1379"/>
                      <a:pt x="552" y="1340"/>
                      <a:pt x="599" y="1261"/>
                    </a:cubicBezTo>
                    <a:lnTo>
                      <a:pt x="1324" y="568"/>
                    </a:lnTo>
                    <a:cubicBezTo>
                      <a:pt x="1419" y="442"/>
                      <a:pt x="1419" y="221"/>
                      <a:pt x="1324" y="95"/>
                    </a:cubicBezTo>
                    <a:cubicBezTo>
                      <a:pt x="1261" y="32"/>
                      <a:pt x="1167" y="1"/>
                      <a:pt x="1076" y="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2" name="Google Shape;1261;p37"/>
              <p:cNvSpPr/>
              <p:nvPr/>
            </p:nvSpPr>
            <p:spPr>
              <a:xfrm>
                <a:off x="5664050" y="2067900"/>
                <a:ext cx="35475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419" h="694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cubicBezTo>
                      <a:pt x="1" y="536"/>
                      <a:pt x="158" y="694"/>
                      <a:pt x="347" y="694"/>
                    </a:cubicBezTo>
                    <a:lnTo>
                      <a:pt x="1040" y="694"/>
                    </a:lnTo>
                    <a:cubicBezTo>
                      <a:pt x="1261" y="694"/>
                      <a:pt x="1418" y="536"/>
                      <a:pt x="1418" y="347"/>
                    </a:cubicBezTo>
                    <a:cubicBezTo>
                      <a:pt x="1418" y="158"/>
                      <a:pt x="1261" y="0"/>
                      <a:pt x="1040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3" name="Google Shape;1262;p37"/>
              <p:cNvSpPr/>
              <p:nvPr/>
            </p:nvSpPr>
            <p:spPr>
              <a:xfrm>
                <a:off x="5421475" y="2067900"/>
                <a:ext cx="35450" cy="1735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694" extrusionOk="0">
                    <a:moveTo>
                      <a:pt x="378" y="0"/>
                    </a:moveTo>
                    <a:cubicBezTo>
                      <a:pt x="158" y="0"/>
                      <a:pt x="0" y="158"/>
                      <a:pt x="0" y="347"/>
                    </a:cubicBezTo>
                    <a:cubicBezTo>
                      <a:pt x="0" y="536"/>
                      <a:pt x="158" y="694"/>
                      <a:pt x="378" y="694"/>
                    </a:cubicBezTo>
                    <a:lnTo>
                      <a:pt x="1071" y="694"/>
                    </a:lnTo>
                    <a:cubicBezTo>
                      <a:pt x="1260" y="694"/>
                      <a:pt x="1418" y="536"/>
                      <a:pt x="1418" y="347"/>
                    </a:cubicBezTo>
                    <a:cubicBezTo>
                      <a:pt x="1418" y="158"/>
                      <a:pt x="1260" y="0"/>
                      <a:pt x="1071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4" name="Google Shape;1263;p37"/>
              <p:cNvSpPr/>
              <p:nvPr/>
            </p:nvSpPr>
            <p:spPr>
              <a:xfrm>
                <a:off x="5490000" y="1963925"/>
                <a:ext cx="35450" cy="33900"/>
              </a:xfrm>
              <a:custGeom>
                <a:avLst/>
                <a:gdLst/>
                <a:ahLst/>
                <a:cxnLst/>
                <a:rect l="l" t="t" r="r" b="b"/>
                <a:pathLst>
                  <a:path w="1418" h="1356" extrusionOk="0">
                    <a:moveTo>
                      <a:pt x="343" y="1"/>
                    </a:moveTo>
                    <a:cubicBezTo>
                      <a:pt x="252" y="1"/>
                      <a:pt x="158" y="32"/>
                      <a:pt x="95" y="95"/>
                    </a:cubicBezTo>
                    <a:cubicBezTo>
                      <a:pt x="0" y="221"/>
                      <a:pt x="0" y="442"/>
                      <a:pt x="95" y="568"/>
                    </a:cubicBezTo>
                    <a:lnTo>
                      <a:pt x="819" y="1261"/>
                    </a:lnTo>
                    <a:cubicBezTo>
                      <a:pt x="866" y="1324"/>
                      <a:pt x="953" y="1356"/>
                      <a:pt x="1044" y="1356"/>
                    </a:cubicBezTo>
                    <a:cubicBezTo>
                      <a:pt x="1134" y="1356"/>
                      <a:pt x="1229" y="1324"/>
                      <a:pt x="1292" y="1261"/>
                    </a:cubicBezTo>
                    <a:cubicBezTo>
                      <a:pt x="1418" y="1166"/>
                      <a:pt x="1418" y="914"/>
                      <a:pt x="1292" y="788"/>
                    </a:cubicBezTo>
                    <a:lnTo>
                      <a:pt x="567" y="95"/>
                    </a:lnTo>
                    <a:cubicBezTo>
                      <a:pt x="520" y="32"/>
                      <a:pt x="433" y="1"/>
                      <a:pt x="343" y="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5" name="Google Shape;1264;p37"/>
              <p:cNvSpPr/>
              <p:nvPr/>
            </p:nvSpPr>
            <p:spPr>
              <a:xfrm>
                <a:off x="5437225" y="1997650"/>
                <a:ext cx="37825" cy="26325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053" extrusionOk="0">
                    <a:moveTo>
                      <a:pt x="422" y="0"/>
                    </a:moveTo>
                    <a:cubicBezTo>
                      <a:pt x="285" y="0"/>
                      <a:pt x="140" y="81"/>
                      <a:pt x="95" y="196"/>
                    </a:cubicBezTo>
                    <a:cubicBezTo>
                      <a:pt x="0" y="353"/>
                      <a:pt x="95" y="574"/>
                      <a:pt x="252" y="668"/>
                    </a:cubicBezTo>
                    <a:lnTo>
                      <a:pt x="945" y="1015"/>
                    </a:lnTo>
                    <a:cubicBezTo>
                      <a:pt x="989" y="1041"/>
                      <a:pt x="1039" y="1052"/>
                      <a:pt x="1091" y="1052"/>
                    </a:cubicBezTo>
                    <a:cubicBezTo>
                      <a:pt x="1227" y="1052"/>
                      <a:pt x="1372" y="971"/>
                      <a:pt x="1418" y="857"/>
                    </a:cubicBezTo>
                    <a:cubicBezTo>
                      <a:pt x="1512" y="700"/>
                      <a:pt x="1418" y="479"/>
                      <a:pt x="1260" y="385"/>
                    </a:cubicBezTo>
                    <a:lnTo>
                      <a:pt x="567" y="38"/>
                    </a:lnTo>
                    <a:cubicBezTo>
                      <a:pt x="524" y="12"/>
                      <a:pt x="473" y="0"/>
                      <a:pt x="422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76" name="Google Shape;1265;p37"/>
              <p:cNvSpPr/>
              <p:nvPr/>
            </p:nvSpPr>
            <p:spPr>
              <a:xfrm>
                <a:off x="5645150" y="1998300"/>
                <a:ext cx="37825" cy="26900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076" extrusionOk="0">
                    <a:moveTo>
                      <a:pt x="1098" y="0"/>
                    </a:moveTo>
                    <a:cubicBezTo>
                      <a:pt x="1046" y="0"/>
                      <a:pt x="994" y="14"/>
                      <a:pt x="946" y="44"/>
                    </a:cubicBezTo>
                    <a:lnTo>
                      <a:pt x="253" y="422"/>
                    </a:lnTo>
                    <a:cubicBezTo>
                      <a:pt x="95" y="485"/>
                      <a:pt x="1" y="674"/>
                      <a:pt x="95" y="894"/>
                    </a:cubicBezTo>
                    <a:cubicBezTo>
                      <a:pt x="142" y="1011"/>
                      <a:pt x="258" y="1076"/>
                      <a:pt x="405" y="1076"/>
                    </a:cubicBezTo>
                    <a:cubicBezTo>
                      <a:pt x="456" y="1076"/>
                      <a:pt x="511" y="1068"/>
                      <a:pt x="568" y="1052"/>
                    </a:cubicBezTo>
                    <a:lnTo>
                      <a:pt x="1261" y="674"/>
                    </a:lnTo>
                    <a:cubicBezTo>
                      <a:pt x="1418" y="611"/>
                      <a:pt x="1513" y="422"/>
                      <a:pt x="1418" y="201"/>
                    </a:cubicBezTo>
                    <a:cubicBezTo>
                      <a:pt x="1331" y="71"/>
                      <a:pt x="1214" y="0"/>
                      <a:pt x="1098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50" name="Google Shape;1266;p37"/>
            <p:cNvGrpSpPr/>
            <p:nvPr/>
          </p:nvGrpSpPr>
          <p:grpSpPr>
            <a:xfrm>
              <a:off x="1557236" y="3208580"/>
              <a:ext cx="457526" cy="439140"/>
              <a:chOff x="2140225" y="2318650"/>
              <a:chExt cx="307975" cy="295600"/>
            </a:xfrm>
          </p:grpSpPr>
          <p:sp>
            <p:nvSpPr>
              <p:cNvPr id="67" name="Google Shape;1267;p37"/>
              <p:cNvSpPr/>
              <p:nvPr/>
            </p:nvSpPr>
            <p:spPr>
              <a:xfrm>
                <a:off x="2281200" y="2353025"/>
                <a:ext cx="104000" cy="121300"/>
              </a:xfrm>
              <a:custGeom>
                <a:avLst/>
                <a:gdLst/>
                <a:ahLst/>
                <a:cxnLst/>
                <a:rect l="l" t="t" r="r" b="b"/>
                <a:pathLst>
                  <a:path w="4160" h="4852" extrusionOk="0">
                    <a:moveTo>
                      <a:pt x="2080" y="662"/>
                    </a:moveTo>
                    <a:cubicBezTo>
                      <a:pt x="2490" y="662"/>
                      <a:pt x="2805" y="977"/>
                      <a:pt x="2805" y="1386"/>
                    </a:cubicBezTo>
                    <a:cubicBezTo>
                      <a:pt x="2805" y="1764"/>
                      <a:pt x="2490" y="2079"/>
                      <a:pt x="2080" y="2079"/>
                    </a:cubicBezTo>
                    <a:cubicBezTo>
                      <a:pt x="1702" y="2079"/>
                      <a:pt x="1387" y="1764"/>
                      <a:pt x="1387" y="1386"/>
                    </a:cubicBezTo>
                    <a:cubicBezTo>
                      <a:pt x="1387" y="977"/>
                      <a:pt x="1702" y="662"/>
                      <a:pt x="2080" y="662"/>
                    </a:cubicBezTo>
                    <a:close/>
                    <a:moveTo>
                      <a:pt x="2080" y="2773"/>
                    </a:moveTo>
                    <a:cubicBezTo>
                      <a:pt x="2836" y="2773"/>
                      <a:pt x="3466" y="3403"/>
                      <a:pt x="3466" y="4127"/>
                    </a:cubicBezTo>
                    <a:lnTo>
                      <a:pt x="662" y="4127"/>
                    </a:lnTo>
                    <a:cubicBezTo>
                      <a:pt x="662" y="3403"/>
                      <a:pt x="1293" y="2773"/>
                      <a:pt x="2080" y="2773"/>
                    </a:cubicBezTo>
                    <a:close/>
                    <a:moveTo>
                      <a:pt x="2112" y="0"/>
                    </a:moveTo>
                    <a:cubicBezTo>
                      <a:pt x="1387" y="0"/>
                      <a:pt x="757" y="630"/>
                      <a:pt x="757" y="1386"/>
                    </a:cubicBezTo>
                    <a:cubicBezTo>
                      <a:pt x="757" y="1733"/>
                      <a:pt x="915" y="2079"/>
                      <a:pt x="1135" y="2332"/>
                    </a:cubicBezTo>
                    <a:cubicBezTo>
                      <a:pt x="505" y="2678"/>
                      <a:pt x="64" y="3340"/>
                      <a:pt x="64" y="4127"/>
                    </a:cubicBezTo>
                    <a:lnTo>
                      <a:pt x="64" y="4505"/>
                    </a:lnTo>
                    <a:cubicBezTo>
                      <a:pt x="1" y="4694"/>
                      <a:pt x="158" y="4852"/>
                      <a:pt x="347" y="4852"/>
                    </a:cubicBezTo>
                    <a:lnTo>
                      <a:pt x="3813" y="4852"/>
                    </a:lnTo>
                    <a:cubicBezTo>
                      <a:pt x="4002" y="4852"/>
                      <a:pt x="4160" y="4694"/>
                      <a:pt x="4160" y="4505"/>
                    </a:cubicBezTo>
                    <a:lnTo>
                      <a:pt x="4160" y="4127"/>
                    </a:lnTo>
                    <a:cubicBezTo>
                      <a:pt x="4160" y="3340"/>
                      <a:pt x="3750" y="2678"/>
                      <a:pt x="3120" y="2332"/>
                    </a:cubicBezTo>
                    <a:cubicBezTo>
                      <a:pt x="3340" y="2079"/>
                      <a:pt x="3498" y="1733"/>
                      <a:pt x="3498" y="1386"/>
                    </a:cubicBezTo>
                    <a:cubicBezTo>
                      <a:pt x="3498" y="630"/>
                      <a:pt x="2868" y="0"/>
                      <a:pt x="2112" y="0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68" name="Google Shape;1268;p37"/>
              <p:cNvSpPr/>
              <p:nvPr/>
            </p:nvSpPr>
            <p:spPr>
              <a:xfrm>
                <a:off x="2140225" y="2318650"/>
                <a:ext cx="307975" cy="295600"/>
              </a:xfrm>
              <a:custGeom>
                <a:avLst/>
                <a:gdLst/>
                <a:ahLst/>
                <a:cxnLst/>
                <a:rect l="l" t="t" r="r" b="b"/>
                <a:pathLst>
                  <a:path w="12319" h="11824" extrusionOk="0">
                    <a:moveTo>
                      <a:pt x="7712" y="682"/>
                    </a:moveTo>
                    <a:cubicBezTo>
                      <a:pt x="8607" y="682"/>
                      <a:pt x="9499" y="1029"/>
                      <a:pt x="10177" y="1690"/>
                    </a:cubicBezTo>
                    <a:cubicBezTo>
                      <a:pt x="11468" y="2982"/>
                      <a:pt x="11531" y="5187"/>
                      <a:pt x="10177" y="6573"/>
                    </a:cubicBezTo>
                    <a:cubicBezTo>
                      <a:pt x="9500" y="7266"/>
                      <a:pt x="8627" y="7590"/>
                      <a:pt x="7754" y="7590"/>
                    </a:cubicBezTo>
                    <a:cubicBezTo>
                      <a:pt x="6839" y="7590"/>
                      <a:pt x="5923" y="7234"/>
                      <a:pt x="5230" y="6573"/>
                    </a:cubicBezTo>
                    <a:cubicBezTo>
                      <a:pt x="3939" y="5282"/>
                      <a:pt x="3876" y="3045"/>
                      <a:pt x="5325" y="1659"/>
                    </a:cubicBezTo>
                    <a:cubicBezTo>
                      <a:pt x="6001" y="997"/>
                      <a:pt x="6858" y="682"/>
                      <a:pt x="7712" y="682"/>
                    </a:cubicBezTo>
                    <a:close/>
                    <a:moveTo>
                      <a:pt x="4128" y="6258"/>
                    </a:moveTo>
                    <a:cubicBezTo>
                      <a:pt x="4285" y="6573"/>
                      <a:pt x="4537" y="6857"/>
                      <a:pt x="4758" y="7078"/>
                    </a:cubicBezTo>
                    <a:cubicBezTo>
                      <a:pt x="5010" y="7330"/>
                      <a:pt x="5293" y="7550"/>
                      <a:pt x="5577" y="7708"/>
                    </a:cubicBezTo>
                    <a:lnTo>
                      <a:pt x="5136" y="8180"/>
                    </a:lnTo>
                    <a:cubicBezTo>
                      <a:pt x="5073" y="8243"/>
                      <a:pt x="4978" y="8275"/>
                      <a:pt x="4888" y="8275"/>
                    </a:cubicBezTo>
                    <a:cubicBezTo>
                      <a:pt x="4797" y="8275"/>
                      <a:pt x="4710" y="8243"/>
                      <a:pt x="4663" y="8180"/>
                    </a:cubicBezTo>
                    <a:lnTo>
                      <a:pt x="3655" y="7204"/>
                    </a:lnTo>
                    <a:cubicBezTo>
                      <a:pt x="3498" y="7078"/>
                      <a:pt x="3498" y="6857"/>
                      <a:pt x="3655" y="6731"/>
                    </a:cubicBezTo>
                    <a:lnTo>
                      <a:pt x="4128" y="6258"/>
                    </a:lnTo>
                    <a:close/>
                    <a:moveTo>
                      <a:pt x="3403" y="7960"/>
                    </a:moveTo>
                    <a:lnTo>
                      <a:pt x="3876" y="8432"/>
                    </a:lnTo>
                    <a:lnTo>
                      <a:pt x="3309" y="8968"/>
                    </a:lnTo>
                    <a:lnTo>
                      <a:pt x="2836" y="8495"/>
                    </a:lnTo>
                    <a:lnTo>
                      <a:pt x="3403" y="7960"/>
                    </a:lnTo>
                    <a:close/>
                    <a:moveTo>
                      <a:pt x="2363" y="8968"/>
                    </a:moveTo>
                    <a:lnTo>
                      <a:pt x="2836" y="9440"/>
                    </a:lnTo>
                    <a:lnTo>
                      <a:pt x="1292" y="10984"/>
                    </a:lnTo>
                    <a:cubicBezTo>
                      <a:pt x="1245" y="11047"/>
                      <a:pt x="1158" y="11079"/>
                      <a:pt x="1068" y="11079"/>
                    </a:cubicBezTo>
                    <a:cubicBezTo>
                      <a:pt x="977" y="11079"/>
                      <a:pt x="883" y="11047"/>
                      <a:pt x="820" y="10984"/>
                    </a:cubicBezTo>
                    <a:cubicBezTo>
                      <a:pt x="725" y="10858"/>
                      <a:pt x="725" y="10669"/>
                      <a:pt x="820" y="10512"/>
                    </a:cubicBezTo>
                    <a:lnTo>
                      <a:pt x="2363" y="8968"/>
                    </a:lnTo>
                    <a:close/>
                    <a:moveTo>
                      <a:pt x="7731" y="1"/>
                    </a:moveTo>
                    <a:cubicBezTo>
                      <a:pt x="6669" y="1"/>
                      <a:pt x="5604" y="403"/>
                      <a:pt x="4789" y="1218"/>
                    </a:cubicBezTo>
                    <a:cubicBezTo>
                      <a:pt x="3592" y="2446"/>
                      <a:pt x="3309" y="4179"/>
                      <a:pt x="3844" y="5628"/>
                    </a:cubicBezTo>
                    <a:lnTo>
                      <a:pt x="3182" y="6290"/>
                    </a:lnTo>
                    <a:cubicBezTo>
                      <a:pt x="2867" y="6605"/>
                      <a:pt x="2804" y="7078"/>
                      <a:pt x="2993" y="7487"/>
                    </a:cubicBezTo>
                    <a:lnTo>
                      <a:pt x="410" y="10071"/>
                    </a:lnTo>
                    <a:cubicBezTo>
                      <a:pt x="0" y="10480"/>
                      <a:pt x="0" y="11142"/>
                      <a:pt x="410" y="11520"/>
                    </a:cubicBezTo>
                    <a:cubicBezTo>
                      <a:pt x="580" y="11721"/>
                      <a:pt x="826" y="11823"/>
                      <a:pt x="1081" y="11823"/>
                    </a:cubicBezTo>
                    <a:cubicBezTo>
                      <a:pt x="1345" y="11823"/>
                      <a:pt x="1619" y="11713"/>
                      <a:pt x="1828" y="11488"/>
                    </a:cubicBezTo>
                    <a:lnTo>
                      <a:pt x="4411" y="8905"/>
                    </a:lnTo>
                    <a:cubicBezTo>
                      <a:pt x="4565" y="8976"/>
                      <a:pt x="4727" y="9011"/>
                      <a:pt x="4887" y="9011"/>
                    </a:cubicBezTo>
                    <a:cubicBezTo>
                      <a:pt x="5153" y="9011"/>
                      <a:pt x="5411" y="8913"/>
                      <a:pt x="5608" y="8716"/>
                    </a:cubicBezTo>
                    <a:lnTo>
                      <a:pt x="6270" y="8023"/>
                    </a:lnTo>
                    <a:cubicBezTo>
                      <a:pt x="6736" y="8205"/>
                      <a:pt x="7231" y="8296"/>
                      <a:pt x="7729" y="8296"/>
                    </a:cubicBezTo>
                    <a:cubicBezTo>
                      <a:pt x="8781" y="8296"/>
                      <a:pt x="9847" y="7890"/>
                      <a:pt x="10681" y="7078"/>
                    </a:cubicBezTo>
                    <a:cubicBezTo>
                      <a:pt x="12319" y="5439"/>
                      <a:pt x="12287" y="2793"/>
                      <a:pt x="10681" y="1218"/>
                    </a:cubicBezTo>
                    <a:cubicBezTo>
                      <a:pt x="9873" y="410"/>
                      <a:pt x="8804" y="1"/>
                      <a:pt x="7731" y="1"/>
                    </a:cubicBezTo>
                    <a:close/>
                  </a:path>
                </a:pathLst>
              </a:custGeom>
              <a:solidFill>
                <a:sysClr val="window" lastClr="FFFFFF"/>
              </a:solidFill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51" name="textcount"/>
            <p:cNvSpPr txBox="1"/>
            <p:nvPr/>
          </p:nvSpPr>
          <p:spPr>
            <a:xfrm>
              <a:off x="2405081" y="2282452"/>
              <a:ext cx="2237512" cy="28904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2" name="textcount"/>
            <p:cNvSpPr txBox="1"/>
            <p:nvPr/>
          </p:nvSpPr>
          <p:spPr>
            <a:xfrm>
              <a:off x="2590660" y="1939091"/>
              <a:ext cx="1866353" cy="37864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357A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6" name="textcount"/>
            <p:cNvSpPr txBox="1"/>
            <p:nvPr/>
          </p:nvSpPr>
          <p:spPr>
            <a:xfrm>
              <a:off x="5839120" y="2282452"/>
              <a:ext cx="2237512" cy="28904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7" name="textcount"/>
            <p:cNvSpPr txBox="1"/>
            <p:nvPr/>
          </p:nvSpPr>
          <p:spPr>
            <a:xfrm>
              <a:off x="6024698" y="1939091"/>
              <a:ext cx="1866353" cy="37864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357A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58" name="textcount"/>
            <p:cNvSpPr txBox="1"/>
            <p:nvPr/>
          </p:nvSpPr>
          <p:spPr>
            <a:xfrm>
              <a:off x="9173338" y="5223540"/>
              <a:ext cx="2237512" cy="28904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50" dirty="0">
                  <a:solidFill>
                    <a:sysClr val="window" lastClr="FFFFFF">
                      <a:lumMod val="50000"/>
                    </a:sysClr>
                  </a:solidFill>
                  <a:cs typeface="+mn-ea"/>
                  <a:sym typeface="+mn-lt"/>
                </a:rPr>
                <a:t>晶</a:t>
              </a:r>
              <a:r>
                <a:rPr kumimoji="0" lang="zh-CN" alt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" lastClr="FFFFFF">
                      <a:lumMod val="50000"/>
                    </a:sysClr>
                  </a:solidFill>
                  <a:effectLst/>
                  <a:uLnTx/>
                  <a:uFillTx/>
                  <a:cs typeface="+mn-ea"/>
                  <a:sym typeface="+mn-lt"/>
                </a:rPr>
                <a:t>盈剔透</a:t>
              </a:r>
            </a:p>
          </p:txBody>
        </p:sp>
        <p:sp>
          <p:nvSpPr>
            <p:cNvPr id="59" name="textcount"/>
            <p:cNvSpPr txBox="1"/>
            <p:nvPr/>
          </p:nvSpPr>
          <p:spPr>
            <a:xfrm>
              <a:off x="9620921" y="4937510"/>
              <a:ext cx="1489394" cy="37864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rgbClr val="2357A6"/>
                  </a:solidFill>
                  <a:cs typeface="+mn-ea"/>
                  <a:sym typeface="+mn-lt"/>
                </a:rPr>
                <a:t>玉石籽石榴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357A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0" name="textcount"/>
            <p:cNvSpPr txBox="1"/>
            <p:nvPr/>
          </p:nvSpPr>
          <p:spPr>
            <a:xfrm>
              <a:off x="681329" y="5279822"/>
              <a:ext cx="2237512" cy="333417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50" b="0" i="0" dirty="0">
                  <a:solidFill>
                    <a:srgbClr val="000000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甜、咸、辣、麻、香、脆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2" name="textcount"/>
            <p:cNvSpPr txBox="1"/>
            <p:nvPr/>
          </p:nvSpPr>
          <p:spPr>
            <a:xfrm>
              <a:off x="866908" y="4936462"/>
              <a:ext cx="1866353" cy="436770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rgbClr val="2357A6"/>
                  </a:solidFill>
                  <a:cs typeface="+mn-ea"/>
                  <a:sym typeface="+mn-lt"/>
                </a:rPr>
                <a:t>烧饼夹里脊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357A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3" name="textcount"/>
            <p:cNvSpPr txBox="1"/>
            <p:nvPr/>
          </p:nvSpPr>
          <p:spPr>
            <a:xfrm>
              <a:off x="3259199" y="5284270"/>
              <a:ext cx="2237512" cy="28904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50" b="0" i="0" dirty="0">
                  <a:solidFill>
                    <a:srgbClr val="000000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咸、辣、麻、香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4" name="textcount"/>
            <p:cNvSpPr txBox="1"/>
            <p:nvPr/>
          </p:nvSpPr>
          <p:spPr>
            <a:xfrm>
              <a:off x="3396114" y="4959791"/>
              <a:ext cx="1866353" cy="37864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rgbClr val="2357A6"/>
                  </a:solidFill>
                  <a:cs typeface="+mn-ea"/>
                  <a:sym typeface="+mn-lt"/>
                </a:rPr>
                <a:t>小龙虾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357A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5" name="textcount"/>
            <p:cNvSpPr txBox="1"/>
            <p:nvPr/>
          </p:nvSpPr>
          <p:spPr>
            <a:xfrm>
              <a:off x="6060442" y="5299806"/>
              <a:ext cx="2237512" cy="289044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050" b="0" i="0" dirty="0">
                  <a:solidFill>
                    <a:srgbClr val="000000"/>
                  </a:solidFill>
                  <a:effectLst/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糯滑香而不腻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>
                    <a:lumMod val="50000"/>
                  </a:sysClr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66" name="textcount"/>
            <p:cNvSpPr txBox="1"/>
            <p:nvPr/>
          </p:nvSpPr>
          <p:spPr>
            <a:xfrm>
              <a:off x="6185445" y="4921086"/>
              <a:ext cx="1866353" cy="378642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b="1" dirty="0">
                  <a:solidFill>
                    <a:srgbClr val="2357A6"/>
                  </a:solidFill>
                  <a:cs typeface="+mn-ea"/>
                  <a:sym typeface="+mn-lt"/>
                </a:rPr>
                <a:t>雪圆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357A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474682" y="441939"/>
            <a:ext cx="839909" cy="840241"/>
            <a:chOff x="1677608" y="2996952"/>
            <a:chExt cx="1395643" cy="1395643"/>
          </a:xfrm>
        </p:grpSpPr>
        <p:sp>
          <p:nvSpPr>
            <p:cNvPr id="92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ysClr val="window" lastClr="FFFFFF">
                    <a:lumMod val="81000"/>
                  </a:sysClr>
                </a:gs>
                <a:gs pos="0">
                  <a:sysClr val="window" lastClr="FFFFFF">
                    <a:lumMod val="99000"/>
                  </a:sys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17500" dist="1143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93" name="Oval 29"/>
            <p:cNvSpPr>
              <a:spLocks noChangeAspect="1"/>
            </p:cNvSpPr>
            <p:nvPr/>
          </p:nvSpPr>
          <p:spPr>
            <a:xfrm>
              <a:off x="1850114" y="3169459"/>
              <a:ext cx="1050631" cy="1050629"/>
            </a:xfrm>
            <a:prstGeom prst="ellipse">
              <a:avLst/>
            </a:prstGeom>
            <a:solidFill>
              <a:srgbClr val="2357A6"/>
            </a:solidFill>
            <a:ln w="120650" cap="flat" cmpd="sng" algn="ctr">
              <a:gradFill flip="none" rotWithShape="1">
                <a:gsLst>
                  <a:gs pos="0">
                    <a:sysClr val="window" lastClr="FFFFFF">
                      <a:lumMod val="78000"/>
                    </a:sysClr>
                  </a:gs>
                  <a:gs pos="100000">
                    <a:sysClr val="window" lastClr="FFFFFF">
                      <a:lumMod val="98000"/>
                    </a:sys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>
              <a:innerShdw blurRad="330200" dist="76200" dir="16200000">
                <a:prstClr val="black">
                  <a:alpha val="53000"/>
                </a:prstClr>
              </a:innerShdw>
            </a:effectLst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1374528" y="487940"/>
            <a:ext cx="1824544" cy="744426"/>
            <a:chOff x="1366472" y="540574"/>
            <a:chExt cx="1824544" cy="744426"/>
          </a:xfrm>
        </p:grpSpPr>
        <p:sp>
          <p:nvSpPr>
            <p:cNvPr id="98" name="文本框 97"/>
            <p:cNvSpPr txBox="1"/>
            <p:nvPr/>
          </p:nvSpPr>
          <p:spPr>
            <a:xfrm>
              <a:off x="1366472" y="540574"/>
              <a:ext cx="1824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357A6"/>
                  </a:solidFill>
                  <a:effectLst/>
                  <a:uLnTx/>
                  <a:uFillTx/>
                  <a:cs typeface="+mn-ea"/>
                  <a:sym typeface="+mn-lt"/>
                </a:rPr>
                <a:t>关于家乡</a:t>
              </a:r>
            </a:p>
          </p:txBody>
        </p:sp>
        <p:sp>
          <p:nvSpPr>
            <p:cNvPr id="99" name="文本框 52"/>
            <p:cNvSpPr txBox="1"/>
            <p:nvPr/>
          </p:nvSpPr>
          <p:spPr>
            <a:xfrm>
              <a:off x="1366472" y="1006719"/>
              <a:ext cx="1824544" cy="2782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120000"/>
                </a:lnSpc>
              </a:pPr>
              <a:r>
                <a:rPr lang="en-US" altLang="zh-CN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About Hometown</a:t>
              </a:r>
            </a:p>
          </p:txBody>
        </p:sp>
      </p:grpSp>
      <p:pic>
        <p:nvPicPr>
          <p:cNvPr id="100" name="图形 99" descr="雇员徽章 纯色填充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8706" y="630419"/>
            <a:ext cx="411860" cy="411860"/>
          </a:xfrm>
          <a:prstGeom prst="rect">
            <a:avLst/>
          </a:prstGeom>
        </p:spPr>
      </p:pic>
      <p:pic>
        <p:nvPicPr>
          <p:cNvPr id="81" name="图片 80">
            <a:extLst>
              <a:ext uri="{FF2B5EF4-FFF2-40B4-BE49-F238E27FC236}">
                <a16:creationId xmlns:a16="http://schemas.microsoft.com/office/drawing/2014/main" id="{B1E80DAB-8331-DF1B-C597-723D8BDE75A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6" y="285574"/>
            <a:ext cx="1005306" cy="1005306"/>
          </a:xfrm>
          <a:prstGeom prst="rect">
            <a:avLst/>
          </a:prstGeom>
        </p:spPr>
      </p:pic>
      <p:pic>
        <p:nvPicPr>
          <p:cNvPr id="84" name="图片 83">
            <a:extLst>
              <a:ext uri="{FF2B5EF4-FFF2-40B4-BE49-F238E27FC236}">
                <a16:creationId xmlns:a16="http://schemas.microsoft.com/office/drawing/2014/main" id="{C02BFA12-7C6A-C337-2794-3C73EE80CBC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881" y="2138549"/>
            <a:ext cx="2552964" cy="252486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90B1F7-8EB6-A06D-57B9-32AC3AAFC9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5613" y="2170389"/>
            <a:ext cx="2843746" cy="249004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AAFE5D-9327-6463-9768-2750541F32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65036" y="2156330"/>
            <a:ext cx="2643065" cy="249518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EB50A1F6-AB42-5446-F9DC-A8A0969FA1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06515" y="2543242"/>
            <a:ext cx="3160910" cy="19219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655095" y="3928555"/>
            <a:ext cx="7645315" cy="219262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388"/>
          <a:stretch>
            <a:fillRect/>
          </a:stretch>
        </p:blipFill>
        <p:spPr>
          <a:xfrm>
            <a:off x="-1" y="3884341"/>
            <a:ext cx="12191999" cy="297365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" y="0"/>
            <a:ext cx="12192000" cy="2265829"/>
          </a:xfrm>
          <a:prstGeom prst="rect">
            <a:avLst/>
          </a:prstGeom>
          <a:gradFill>
            <a:gsLst>
              <a:gs pos="0">
                <a:srgbClr val="54B9DD">
                  <a:alpha val="42000"/>
                </a:srgbClr>
              </a:gs>
              <a:gs pos="100000">
                <a:srgbClr val="62BDD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75"/>
            <a:ext cx="12192000" cy="2973659"/>
          </a:xfrm>
          <a:prstGeom prst="rect">
            <a:avLst/>
          </a:prstGeom>
        </p:spPr>
      </p:pic>
      <p:sp>
        <p:nvSpPr>
          <p:cNvPr id="27" name="文本框 52"/>
          <p:cNvSpPr txBox="1"/>
          <p:nvPr/>
        </p:nvSpPr>
        <p:spPr>
          <a:xfrm>
            <a:off x="3601272" y="1543183"/>
            <a:ext cx="4532243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20000"/>
              </a:lnSpc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Future Planning</a:t>
            </a:r>
          </a:p>
        </p:txBody>
      </p:sp>
      <p:sp>
        <p:nvSpPr>
          <p:cNvPr id="38" name="文本框 36"/>
          <p:cNvSpPr txBox="1"/>
          <p:nvPr/>
        </p:nvSpPr>
        <p:spPr>
          <a:xfrm>
            <a:off x="2193990" y="2229403"/>
            <a:ext cx="7346806" cy="1445291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solidFill>
                  <a:srgbClr val="2D97D0">
                    <a:alpha val="35000"/>
                  </a:srgbClr>
                </a:solidFill>
                <a:effectLst>
                  <a:reflection blurRad="6350" stA="50000" endA="300" endPos="50000" dist="29997" dir="5400000" sy="-100000" algn="bl" rotWithShape="0"/>
                </a:effectLst>
                <a:cs typeface="+mn-ea"/>
                <a:sym typeface="+mn-lt"/>
              </a:rPr>
              <a:t>PART FOUR</a:t>
            </a:r>
            <a:endParaRPr lang="zh-CN" altLang="en-US" sz="8800" dirty="0">
              <a:solidFill>
                <a:srgbClr val="2D97D0">
                  <a:alpha val="35000"/>
                </a:srgbClr>
              </a:solidFill>
              <a:effectLst>
                <a:reflection blurRad="6350" stA="50000" endA="300" endPos="50000" dist="29997" dir="5400000" sy="-100000" algn="bl" rotWithShape="0"/>
              </a:effectLst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17498" y="2838777"/>
            <a:ext cx="8068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000" b="1">
                <a:solidFill>
                  <a:srgbClr val="2357A6"/>
                </a:solidFill>
                <a:effectLst>
                  <a:outerShdw blurRad="63500" sx="102000" sy="102000" algn="ctr" rotWithShape="0">
                    <a:prstClr val="black">
                      <a:alpha val="21000"/>
                    </a:prst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未来规划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ABFA56F-3671-6767-B6B6-75EDC7337B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6" y="285574"/>
            <a:ext cx="1005306" cy="1005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8" grpId="0"/>
      <p:bldP spid="2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91999" cy="2973659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1" y="4599447"/>
            <a:ext cx="12191999" cy="1641003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74682" y="441939"/>
            <a:ext cx="839909" cy="840241"/>
            <a:chOff x="1677608" y="2996952"/>
            <a:chExt cx="1395643" cy="1395643"/>
          </a:xfrm>
        </p:grpSpPr>
        <p:sp>
          <p:nvSpPr>
            <p:cNvPr id="10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ysClr val="window" lastClr="FFFFFF">
                    <a:lumMod val="81000"/>
                  </a:sysClr>
                </a:gs>
                <a:gs pos="0">
                  <a:sysClr val="window" lastClr="FFFFFF">
                    <a:lumMod val="99000"/>
                  </a:sys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17500" dist="1143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Oval 29"/>
            <p:cNvSpPr>
              <a:spLocks noChangeAspect="1"/>
            </p:cNvSpPr>
            <p:nvPr/>
          </p:nvSpPr>
          <p:spPr>
            <a:xfrm>
              <a:off x="1850114" y="3169459"/>
              <a:ext cx="1050631" cy="1050629"/>
            </a:xfrm>
            <a:prstGeom prst="ellipse">
              <a:avLst/>
            </a:prstGeom>
            <a:solidFill>
              <a:srgbClr val="2357A6"/>
            </a:solidFill>
            <a:ln w="120650" cap="flat" cmpd="sng" algn="ctr">
              <a:gradFill flip="none" rotWithShape="1">
                <a:gsLst>
                  <a:gs pos="0">
                    <a:sysClr val="window" lastClr="FFFFFF">
                      <a:lumMod val="78000"/>
                    </a:sysClr>
                  </a:gs>
                  <a:gs pos="100000">
                    <a:sysClr val="window" lastClr="FFFFFF">
                      <a:lumMod val="98000"/>
                    </a:sys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>
              <a:innerShdw blurRad="330200" dist="76200" dir="16200000">
                <a:prstClr val="black">
                  <a:alpha val="53000"/>
                </a:prstClr>
              </a:innerShdw>
            </a:effectLst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374528" y="487940"/>
            <a:ext cx="1824544" cy="744426"/>
            <a:chOff x="1366472" y="540574"/>
            <a:chExt cx="1824544" cy="744426"/>
          </a:xfrm>
        </p:grpSpPr>
        <p:sp>
          <p:nvSpPr>
            <p:cNvPr id="6" name="文本框 5"/>
            <p:cNvSpPr txBox="1"/>
            <p:nvPr/>
          </p:nvSpPr>
          <p:spPr>
            <a:xfrm>
              <a:off x="1366472" y="540574"/>
              <a:ext cx="1824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357A6"/>
                  </a:solidFill>
                  <a:effectLst/>
                  <a:uLnTx/>
                  <a:uFillTx/>
                  <a:cs typeface="+mn-ea"/>
                  <a:sym typeface="+mn-lt"/>
                </a:rPr>
                <a:t>未来规划</a:t>
              </a:r>
            </a:p>
          </p:txBody>
        </p:sp>
        <p:sp>
          <p:nvSpPr>
            <p:cNvPr id="13" name="文本框 52"/>
            <p:cNvSpPr txBox="1"/>
            <p:nvPr/>
          </p:nvSpPr>
          <p:spPr>
            <a:xfrm>
              <a:off x="1366472" y="1006719"/>
              <a:ext cx="1824544" cy="2782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100" b="1" dirty="0">
                  <a:solidFill>
                    <a:prstClr val="white">
                      <a:lumMod val="65000"/>
                    </a:prstClr>
                  </a:solidFill>
                  <a:cs typeface="+mn-ea"/>
                  <a:sym typeface="+mn-lt"/>
                </a:rPr>
                <a:t>Future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 Planning</a:t>
              </a:r>
            </a:p>
          </p:txBody>
        </p:sp>
      </p:grpSp>
      <p:sp>
        <p:nvSpPr>
          <p:cNvPr id="54" name="矩形 53"/>
          <p:cNvSpPr/>
          <p:nvPr/>
        </p:nvSpPr>
        <p:spPr>
          <a:xfrm>
            <a:off x="0" y="6235842"/>
            <a:ext cx="12192001" cy="636665"/>
          </a:xfrm>
          <a:prstGeom prst="rect">
            <a:avLst/>
          </a:prstGeom>
          <a:solidFill>
            <a:srgbClr val="216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4" cstate="screen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-1" y="6221334"/>
            <a:ext cx="12191995" cy="642812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-4" y="6183927"/>
            <a:ext cx="12191999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747692" y="1123668"/>
            <a:ext cx="2694305" cy="524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zh-CN" altLang="en-US" sz="3200" dirty="0">
                <a:solidFill>
                  <a:srgbClr val="2357A6"/>
                </a:solidFill>
                <a:cs typeface="+mn-ea"/>
                <a:sym typeface="+mn-lt"/>
              </a:rPr>
              <a:t>来达内的目的</a:t>
            </a:r>
          </a:p>
        </p:txBody>
      </p:sp>
      <p:cxnSp>
        <p:nvCxnSpPr>
          <p:cNvPr id="116" name="直接连接符 115"/>
          <p:cNvCxnSpPr/>
          <p:nvPr/>
        </p:nvCxnSpPr>
        <p:spPr>
          <a:xfrm>
            <a:off x="5229225" y="1680034"/>
            <a:ext cx="1762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4407729" y="1770293"/>
            <a:ext cx="3405116" cy="345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当然是搞钱了</a:t>
            </a:r>
          </a:p>
        </p:txBody>
      </p:sp>
      <p:grpSp>
        <p:nvGrpSpPr>
          <p:cNvPr id="81" name="组合 80"/>
          <p:cNvGrpSpPr/>
          <p:nvPr/>
        </p:nvGrpSpPr>
        <p:grpSpPr>
          <a:xfrm>
            <a:off x="4953114" y="2545153"/>
            <a:ext cx="2283460" cy="2261870"/>
            <a:chOff x="4953114" y="2545153"/>
            <a:chExt cx="2283460" cy="2261870"/>
          </a:xfrm>
        </p:grpSpPr>
        <p:grpSp>
          <p:nvGrpSpPr>
            <p:cNvPr id="82" name="组合 81"/>
            <p:cNvGrpSpPr/>
            <p:nvPr/>
          </p:nvGrpSpPr>
          <p:grpSpPr>
            <a:xfrm>
              <a:off x="4953114" y="2545153"/>
              <a:ext cx="2283460" cy="2261870"/>
              <a:chOff x="6320" y="3379"/>
              <a:chExt cx="5547" cy="5547"/>
            </a:xfrm>
            <a:gradFill flip="none" rotWithShape="1">
              <a:gsLst>
                <a:gs pos="0">
                  <a:srgbClr val="F4C1C0"/>
                </a:gs>
                <a:gs pos="50000">
                  <a:srgbClr val="DFDFF7"/>
                </a:gs>
                <a:gs pos="100000">
                  <a:srgbClr val="9ACFEF"/>
                </a:gs>
              </a:gsLst>
              <a:path path="circle">
                <a:fillToRect l="50000" t="50000" r="50000" b="50000"/>
              </a:path>
              <a:tileRect/>
            </a:gradFill>
          </p:grpSpPr>
          <p:sp>
            <p:nvSpPr>
              <p:cNvPr id="85" name="同心圆 2"/>
              <p:cNvSpPr/>
              <p:nvPr/>
            </p:nvSpPr>
            <p:spPr>
              <a:xfrm>
                <a:off x="6320" y="3379"/>
                <a:ext cx="5547" cy="5547"/>
              </a:xfrm>
              <a:prstGeom prst="donut">
                <a:avLst>
                  <a:gd name="adj" fmla="val 8288"/>
                </a:avLst>
              </a:prstGeom>
              <a:solidFill>
                <a:srgbClr val="1F79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6" name="同心圆 3"/>
              <p:cNvSpPr/>
              <p:nvPr/>
            </p:nvSpPr>
            <p:spPr>
              <a:xfrm>
                <a:off x="6976" y="4035"/>
                <a:ext cx="4235" cy="4235"/>
              </a:xfrm>
              <a:prstGeom prst="donut">
                <a:avLst>
                  <a:gd name="adj" fmla="val 8288"/>
                </a:avLst>
              </a:prstGeom>
              <a:solidFill>
                <a:srgbClr val="298FD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7" name="同心圆 4"/>
              <p:cNvSpPr/>
              <p:nvPr/>
            </p:nvSpPr>
            <p:spPr>
              <a:xfrm>
                <a:off x="7582" y="4641"/>
                <a:ext cx="3024" cy="3024"/>
              </a:xfrm>
              <a:prstGeom prst="donut">
                <a:avLst>
                  <a:gd name="adj" fmla="val 8288"/>
                </a:avLst>
              </a:prstGeom>
              <a:solidFill>
                <a:srgbClr val="4BA1E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8" name="同心圆 5"/>
              <p:cNvSpPr/>
              <p:nvPr/>
            </p:nvSpPr>
            <p:spPr>
              <a:xfrm>
                <a:off x="8051" y="5110"/>
                <a:ext cx="2086" cy="2086"/>
              </a:xfrm>
              <a:prstGeom prst="donut">
                <a:avLst>
                  <a:gd name="adj" fmla="val 8288"/>
                </a:avLst>
              </a:prstGeom>
              <a:solidFill>
                <a:srgbClr val="6DB3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89" name="椭圆 88"/>
              <p:cNvSpPr/>
              <p:nvPr/>
            </p:nvSpPr>
            <p:spPr>
              <a:xfrm>
                <a:off x="8547" y="5606"/>
                <a:ext cx="1093" cy="1093"/>
              </a:xfrm>
              <a:prstGeom prst="ellipse">
                <a:avLst/>
              </a:prstGeom>
              <a:solidFill>
                <a:srgbClr val="8FC5E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>
                    <a:solidFill>
                      <a:schemeClr val="lt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sz="1600">
                  <a:cs typeface="+mn-ea"/>
                  <a:sym typeface="+mn-lt"/>
                </a:endParaRPr>
              </a:p>
            </p:txBody>
          </p:sp>
        </p:grpSp>
        <p:cxnSp>
          <p:nvCxnSpPr>
            <p:cNvPr id="83" name="直接连接符 82"/>
            <p:cNvCxnSpPr>
              <a:endCxn id="86" idx="5"/>
            </p:cNvCxnSpPr>
            <p:nvPr/>
          </p:nvCxnSpPr>
          <p:spPr>
            <a:xfrm>
              <a:off x="6108179" y="3693233"/>
              <a:ext cx="602615" cy="593090"/>
            </a:xfrm>
            <a:prstGeom prst="line">
              <a:avLst/>
            </a:prstGeom>
            <a:ln w="508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燕尾形 11"/>
            <p:cNvSpPr/>
            <p:nvPr/>
          </p:nvSpPr>
          <p:spPr>
            <a:xfrm rot="13260000">
              <a:off x="6566014" y="4254573"/>
              <a:ext cx="574675" cy="287020"/>
            </a:xfrm>
            <a:prstGeom prst="chevron">
              <a:avLst/>
            </a:prstGeom>
            <a:solidFill>
              <a:srgbClr val="21AED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sz="1600">
                <a:cs typeface="+mn-ea"/>
                <a:sym typeface="+mn-lt"/>
              </a:endParaRPr>
            </a:p>
          </p:txBody>
        </p:sp>
      </p:grpSp>
      <p:sp>
        <p:nvSpPr>
          <p:cNvPr id="90" name="标题 1"/>
          <p:cNvSpPr>
            <a:spLocks noGrp="1"/>
          </p:cNvSpPr>
          <p:nvPr/>
        </p:nvSpPr>
        <p:spPr>
          <a:xfrm>
            <a:off x="7429641" y="2290553"/>
            <a:ext cx="2719745" cy="308988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Arial" panose="020B0604020202020204" pitchFamily="34" charset="0"/>
                <a:ea typeface="阿里巴巴普惠体" charset="0"/>
                <a:cs typeface="+mn-ea"/>
              </a:defRPr>
            </a:lvl1pPr>
          </a:lstStyle>
          <a:p>
            <a:pPr lvl="0" algn="l">
              <a:defRPr/>
            </a:pPr>
            <a:r>
              <a:rPr lang="zh-CN" altLang="en-US" sz="1600" b="1" dirty="0">
                <a:solidFill>
                  <a:srgbClr val="2357A6"/>
                </a:solidFill>
                <a:sym typeface="+mn-lt"/>
              </a:rPr>
              <a:t>搞钱</a:t>
            </a:r>
            <a:endParaRPr lang="en-US" altLang="zh-CN" sz="1600" b="1" dirty="0">
              <a:solidFill>
                <a:srgbClr val="2357A6"/>
              </a:solidFill>
              <a:sym typeface="+mn-lt"/>
            </a:endParaRPr>
          </a:p>
        </p:txBody>
      </p:sp>
      <p:sp>
        <p:nvSpPr>
          <p:cNvPr id="91" name="文本框 7"/>
          <p:cNvSpPr txBox="1"/>
          <p:nvPr/>
        </p:nvSpPr>
        <p:spPr>
          <a:xfrm>
            <a:off x="7429641" y="2583869"/>
            <a:ext cx="2788055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1200" b="1" dirty="0">
                <a:solidFill>
                  <a:srgbClr val="2357A6"/>
                </a:solidFill>
                <a:sym typeface="+mn-lt"/>
              </a:rPr>
              <a:t>搞钱</a:t>
            </a:r>
            <a:endParaRPr lang="en-US" altLang="zh-CN" sz="1200" b="1" dirty="0">
              <a:solidFill>
                <a:srgbClr val="2357A6"/>
              </a:solidFill>
              <a:sym typeface="+mn-lt"/>
            </a:endParaRPr>
          </a:p>
        </p:txBody>
      </p:sp>
      <p:sp>
        <p:nvSpPr>
          <p:cNvPr id="92" name="标题 1"/>
          <p:cNvSpPr>
            <a:spLocks noGrp="1"/>
          </p:cNvSpPr>
          <p:nvPr/>
        </p:nvSpPr>
        <p:spPr>
          <a:xfrm>
            <a:off x="7429641" y="3324456"/>
            <a:ext cx="2719745" cy="308988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Arial" panose="020B0604020202020204" pitchFamily="34" charset="0"/>
                <a:ea typeface="阿里巴巴普惠体" charset="0"/>
                <a:cs typeface="+mn-ea"/>
              </a:defRPr>
            </a:lvl1pPr>
          </a:lstStyle>
          <a:p>
            <a:pPr lvl="0" algn="l">
              <a:defRPr/>
            </a:pPr>
            <a:r>
              <a:rPr lang="zh-CN" altLang="en-US" sz="1600" b="1" dirty="0">
                <a:solidFill>
                  <a:srgbClr val="2357A6"/>
                </a:solidFill>
                <a:sym typeface="+mn-lt"/>
              </a:rPr>
              <a:t>搞钱</a:t>
            </a:r>
            <a:endParaRPr lang="en-US" altLang="zh-CN" sz="1600" b="1" dirty="0">
              <a:solidFill>
                <a:srgbClr val="2357A6"/>
              </a:solidFill>
              <a:sym typeface="+mn-lt"/>
            </a:endParaRPr>
          </a:p>
        </p:txBody>
      </p:sp>
      <p:sp>
        <p:nvSpPr>
          <p:cNvPr id="93" name="文本框 7"/>
          <p:cNvSpPr txBox="1"/>
          <p:nvPr/>
        </p:nvSpPr>
        <p:spPr>
          <a:xfrm>
            <a:off x="7429641" y="3617772"/>
            <a:ext cx="2788055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1200" b="1" dirty="0">
                <a:solidFill>
                  <a:srgbClr val="2357A6"/>
                </a:solidFill>
                <a:sym typeface="+mn-lt"/>
              </a:rPr>
              <a:t>搞钱</a:t>
            </a:r>
            <a:endParaRPr lang="en-US" altLang="zh-CN" sz="1200" b="1" dirty="0">
              <a:solidFill>
                <a:srgbClr val="2357A6"/>
              </a:solidFill>
              <a:sym typeface="+mn-lt"/>
            </a:endParaRPr>
          </a:p>
        </p:txBody>
      </p:sp>
      <p:sp>
        <p:nvSpPr>
          <p:cNvPr id="94" name="标题 1"/>
          <p:cNvSpPr>
            <a:spLocks noGrp="1"/>
          </p:cNvSpPr>
          <p:nvPr/>
        </p:nvSpPr>
        <p:spPr>
          <a:xfrm>
            <a:off x="7429641" y="4379892"/>
            <a:ext cx="2719745" cy="308988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Arial" panose="020B0604020202020204" pitchFamily="34" charset="0"/>
                <a:ea typeface="阿里巴巴普惠体" charset="0"/>
                <a:cs typeface="+mn-ea"/>
              </a:defRPr>
            </a:lvl1pPr>
          </a:lstStyle>
          <a:p>
            <a:pPr lvl="0" algn="l">
              <a:defRPr/>
            </a:pPr>
            <a:r>
              <a:rPr lang="zh-CN" altLang="en-US" sz="1600" b="1" dirty="0">
                <a:solidFill>
                  <a:srgbClr val="2357A6"/>
                </a:solidFill>
                <a:sym typeface="+mn-lt"/>
              </a:rPr>
              <a:t>搞钱</a:t>
            </a:r>
            <a:endParaRPr lang="en-US" altLang="zh-CN" sz="1600" b="1" dirty="0">
              <a:solidFill>
                <a:srgbClr val="2357A6"/>
              </a:solidFill>
              <a:sym typeface="+mn-lt"/>
            </a:endParaRPr>
          </a:p>
        </p:txBody>
      </p:sp>
      <p:sp>
        <p:nvSpPr>
          <p:cNvPr id="95" name="文本框 7"/>
          <p:cNvSpPr txBox="1"/>
          <p:nvPr/>
        </p:nvSpPr>
        <p:spPr>
          <a:xfrm>
            <a:off x="7429641" y="4673208"/>
            <a:ext cx="2788055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1200" b="1" dirty="0">
                <a:solidFill>
                  <a:srgbClr val="2357A6"/>
                </a:solidFill>
                <a:sym typeface="+mn-lt"/>
              </a:rPr>
              <a:t>搞钱</a:t>
            </a:r>
            <a:endParaRPr lang="en-US" altLang="zh-CN" sz="1200" b="1" dirty="0">
              <a:solidFill>
                <a:srgbClr val="2357A6"/>
              </a:solidFill>
              <a:sym typeface="+mn-lt"/>
            </a:endParaRPr>
          </a:p>
        </p:txBody>
      </p:sp>
      <p:sp>
        <p:nvSpPr>
          <p:cNvPr id="96" name="标题 1"/>
          <p:cNvSpPr>
            <a:spLocks noGrp="1"/>
          </p:cNvSpPr>
          <p:nvPr/>
        </p:nvSpPr>
        <p:spPr>
          <a:xfrm>
            <a:off x="2106544" y="2290553"/>
            <a:ext cx="2719745" cy="308988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Arial" panose="020B0604020202020204" pitchFamily="34" charset="0"/>
                <a:ea typeface="阿里巴巴普惠体" charset="0"/>
                <a:cs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2357A6"/>
                </a:solidFill>
                <a:effectLst/>
                <a:uLnTx/>
                <a:uFillTx/>
                <a:latin typeface="+mn-lt"/>
                <a:ea typeface="+mn-ea"/>
                <a:sym typeface="+mn-lt"/>
              </a:rPr>
              <a:t>搞钱</a:t>
            </a:r>
            <a:endParaRPr kumimoji="0" lang="en-US" altLang="zh-CN" sz="1600" b="1" i="0" u="none" strike="noStrike" kern="1200" cap="none" spc="0" normalizeH="0" baseline="0" noProof="0" dirty="0">
              <a:ln>
                <a:noFill/>
              </a:ln>
              <a:solidFill>
                <a:srgbClr val="2357A6"/>
              </a:solidFill>
              <a:effectLst/>
              <a:uLnTx/>
              <a:uFillTx/>
              <a:latin typeface="+mn-lt"/>
              <a:ea typeface="+mn-ea"/>
              <a:sym typeface="+mn-lt"/>
            </a:endParaRPr>
          </a:p>
        </p:txBody>
      </p:sp>
      <p:sp>
        <p:nvSpPr>
          <p:cNvPr id="97" name="文本框 7"/>
          <p:cNvSpPr txBox="1"/>
          <p:nvPr/>
        </p:nvSpPr>
        <p:spPr>
          <a:xfrm>
            <a:off x="2106545" y="2583869"/>
            <a:ext cx="2719744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1200" b="1" dirty="0">
                <a:solidFill>
                  <a:srgbClr val="2357A6"/>
                </a:solidFill>
                <a:sym typeface="+mn-lt"/>
              </a:rPr>
              <a:t>搞钱</a:t>
            </a:r>
            <a:endParaRPr lang="en-US" altLang="zh-CN" sz="1200" b="1" dirty="0">
              <a:solidFill>
                <a:srgbClr val="2357A6"/>
              </a:solidFill>
              <a:sym typeface="+mn-lt"/>
            </a:endParaRPr>
          </a:p>
        </p:txBody>
      </p:sp>
      <p:sp>
        <p:nvSpPr>
          <p:cNvPr id="98" name="标题 1"/>
          <p:cNvSpPr>
            <a:spLocks noGrp="1"/>
          </p:cNvSpPr>
          <p:nvPr/>
        </p:nvSpPr>
        <p:spPr>
          <a:xfrm>
            <a:off x="2106544" y="3324456"/>
            <a:ext cx="2719745" cy="308988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Arial" panose="020B0604020202020204" pitchFamily="34" charset="0"/>
                <a:ea typeface="阿里巴巴普惠体" charset="0"/>
                <a:cs typeface="+mn-ea"/>
              </a:defRPr>
            </a:lvl1pPr>
          </a:lstStyle>
          <a:p>
            <a:pPr lvl="0" algn="r">
              <a:defRPr/>
            </a:pPr>
            <a:r>
              <a:rPr lang="zh-CN" altLang="en-US" sz="1600" b="1" dirty="0">
                <a:solidFill>
                  <a:srgbClr val="2357A6"/>
                </a:solidFill>
                <a:sym typeface="+mn-lt"/>
              </a:rPr>
              <a:t>搞钱</a:t>
            </a:r>
            <a:endParaRPr lang="en-US" altLang="zh-CN" sz="1600" b="1" dirty="0">
              <a:solidFill>
                <a:srgbClr val="2357A6"/>
              </a:solidFill>
              <a:sym typeface="+mn-lt"/>
            </a:endParaRPr>
          </a:p>
        </p:txBody>
      </p:sp>
      <p:sp>
        <p:nvSpPr>
          <p:cNvPr id="99" name="文本框 7"/>
          <p:cNvSpPr txBox="1"/>
          <p:nvPr/>
        </p:nvSpPr>
        <p:spPr>
          <a:xfrm>
            <a:off x="2106544" y="3617772"/>
            <a:ext cx="2719745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1200" b="1" dirty="0">
                <a:solidFill>
                  <a:srgbClr val="2357A6"/>
                </a:solidFill>
                <a:sym typeface="+mn-lt"/>
              </a:rPr>
              <a:t>搞钱</a:t>
            </a:r>
            <a:endParaRPr lang="en-US" altLang="zh-CN" sz="1200" b="1" dirty="0">
              <a:solidFill>
                <a:srgbClr val="2357A6"/>
              </a:solidFill>
              <a:sym typeface="+mn-lt"/>
            </a:endParaRPr>
          </a:p>
        </p:txBody>
      </p:sp>
      <p:sp>
        <p:nvSpPr>
          <p:cNvPr id="100" name="标题 1"/>
          <p:cNvSpPr>
            <a:spLocks noGrp="1"/>
          </p:cNvSpPr>
          <p:nvPr/>
        </p:nvSpPr>
        <p:spPr>
          <a:xfrm>
            <a:off x="2106544" y="4379892"/>
            <a:ext cx="2719745" cy="308988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Arial" panose="020B0604020202020204" pitchFamily="34" charset="0"/>
                <a:ea typeface="阿里巴巴普惠体" charset="0"/>
                <a:cs typeface="+mn-ea"/>
              </a:defRPr>
            </a:lvl1pPr>
          </a:lstStyle>
          <a:p>
            <a:pPr lvl="0" algn="r">
              <a:defRPr/>
            </a:pPr>
            <a:r>
              <a:rPr lang="zh-CN" altLang="en-US" sz="1600" b="1" dirty="0">
                <a:solidFill>
                  <a:srgbClr val="2357A6"/>
                </a:solidFill>
                <a:sym typeface="+mn-lt"/>
              </a:rPr>
              <a:t>搞钱</a:t>
            </a:r>
            <a:endParaRPr lang="en-US" altLang="zh-CN" sz="1600" b="1" dirty="0">
              <a:solidFill>
                <a:srgbClr val="2357A6"/>
              </a:solidFill>
              <a:sym typeface="+mn-lt"/>
            </a:endParaRPr>
          </a:p>
        </p:txBody>
      </p:sp>
      <p:sp>
        <p:nvSpPr>
          <p:cNvPr id="101" name="文本框 7"/>
          <p:cNvSpPr txBox="1"/>
          <p:nvPr/>
        </p:nvSpPr>
        <p:spPr>
          <a:xfrm>
            <a:off x="2106544" y="4673208"/>
            <a:ext cx="2719745" cy="258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>
              <a:lnSpc>
                <a:spcPct val="90000"/>
              </a:lnSpc>
              <a:spcBef>
                <a:spcPct val="0"/>
              </a:spcBef>
              <a:defRPr/>
            </a:pPr>
            <a:r>
              <a:rPr lang="zh-CN" altLang="en-US" sz="1200" b="1" dirty="0">
                <a:solidFill>
                  <a:srgbClr val="2357A6"/>
                </a:solidFill>
                <a:sym typeface="+mn-lt"/>
              </a:rPr>
              <a:t>搞钱</a:t>
            </a:r>
            <a:endParaRPr lang="en-US" altLang="zh-CN" sz="1200" b="1" dirty="0">
              <a:solidFill>
                <a:srgbClr val="2357A6"/>
              </a:solidFill>
              <a:sym typeface="+mn-lt"/>
            </a:endParaRPr>
          </a:p>
        </p:txBody>
      </p:sp>
      <p:pic>
        <p:nvPicPr>
          <p:cNvPr id="102" name="图形 101" descr="灯泡和齿轮 纯色填充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251" y="671097"/>
            <a:ext cx="372770" cy="372770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7EA79624-B1C5-48FB-FF4B-9C99B49B81F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6" y="285574"/>
            <a:ext cx="1005306" cy="1005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7" grpId="0"/>
      <p:bldP spid="90" grpId="0"/>
      <p:bldP spid="91" grpId="0"/>
      <p:bldP spid="92" grpId="0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56" y="-7151"/>
            <a:ext cx="12191999" cy="2973659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4287" y="4569382"/>
            <a:ext cx="12191999" cy="1641003"/>
          </a:xfrm>
          <a:prstGeom prst="rect">
            <a:avLst/>
          </a:prstGeom>
        </p:spPr>
      </p:pic>
      <p:sp>
        <p:nvSpPr>
          <p:cNvPr id="54" name="矩形 53"/>
          <p:cNvSpPr/>
          <p:nvPr/>
        </p:nvSpPr>
        <p:spPr>
          <a:xfrm>
            <a:off x="0" y="6235842"/>
            <a:ext cx="12192001" cy="636665"/>
          </a:xfrm>
          <a:prstGeom prst="rect">
            <a:avLst/>
          </a:prstGeom>
          <a:solidFill>
            <a:srgbClr val="216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4" cstate="screen">
            <a:alphaModFix amt="35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27232" y="6212471"/>
            <a:ext cx="12191995" cy="642812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-4" y="6183927"/>
            <a:ext cx="12191999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747692" y="1123668"/>
            <a:ext cx="2694305" cy="524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zh-CN" altLang="en-US" sz="3200" dirty="0">
                <a:solidFill>
                  <a:srgbClr val="2357A6"/>
                </a:solidFill>
                <a:cs typeface="+mn-ea"/>
                <a:sym typeface="+mn-lt"/>
              </a:rPr>
              <a:t>达成路径</a:t>
            </a:r>
          </a:p>
        </p:txBody>
      </p:sp>
      <p:cxnSp>
        <p:nvCxnSpPr>
          <p:cNvPr id="116" name="直接连接符 115"/>
          <p:cNvCxnSpPr/>
          <p:nvPr/>
        </p:nvCxnSpPr>
        <p:spPr>
          <a:xfrm>
            <a:off x="5229225" y="1680034"/>
            <a:ext cx="1762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文本框 116"/>
          <p:cNvSpPr txBox="1"/>
          <p:nvPr/>
        </p:nvSpPr>
        <p:spPr>
          <a:xfrm>
            <a:off x="4392285" y="1697926"/>
            <a:ext cx="3405116" cy="345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学习</a:t>
            </a:r>
          </a:p>
        </p:txBody>
      </p:sp>
      <p:sp>
        <p:nvSpPr>
          <p:cNvPr id="104" name="Google Shape;1406;p41"/>
          <p:cNvSpPr/>
          <p:nvPr/>
        </p:nvSpPr>
        <p:spPr>
          <a:xfrm>
            <a:off x="1785987" y="3719185"/>
            <a:ext cx="520311" cy="25540"/>
          </a:xfrm>
          <a:custGeom>
            <a:avLst/>
            <a:gdLst/>
            <a:ahLst/>
            <a:cxnLst/>
            <a:rect l="l" t="t" r="r" b="b"/>
            <a:pathLst>
              <a:path w="3769" h="185" extrusionOk="0">
                <a:moveTo>
                  <a:pt x="80" y="0"/>
                </a:moveTo>
                <a:cubicBezTo>
                  <a:pt x="36" y="0"/>
                  <a:pt x="0" y="35"/>
                  <a:pt x="0" y="78"/>
                </a:cubicBezTo>
                <a:cubicBezTo>
                  <a:pt x="0" y="122"/>
                  <a:pt x="35" y="158"/>
                  <a:pt x="78" y="158"/>
                </a:cubicBezTo>
                <a:lnTo>
                  <a:pt x="3689" y="184"/>
                </a:lnTo>
                <a:cubicBezTo>
                  <a:pt x="3731" y="184"/>
                  <a:pt x="3766" y="150"/>
                  <a:pt x="3769" y="107"/>
                </a:cubicBezTo>
                <a:cubicBezTo>
                  <a:pt x="3769" y="63"/>
                  <a:pt x="3734" y="27"/>
                  <a:pt x="3690" y="27"/>
                </a:cubicBezTo>
                <a:lnTo>
                  <a:pt x="80" y="0"/>
                </a:lnTo>
                <a:close/>
              </a:path>
            </a:pathLst>
          </a:custGeom>
          <a:solidFill>
            <a:srgbClr val="1C36A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05" name="Google Shape;1407;p41"/>
          <p:cNvSpPr/>
          <p:nvPr/>
        </p:nvSpPr>
        <p:spPr>
          <a:xfrm>
            <a:off x="1739354" y="2927619"/>
            <a:ext cx="8971054" cy="2003384"/>
          </a:xfrm>
          <a:custGeom>
            <a:avLst/>
            <a:gdLst/>
            <a:ahLst/>
            <a:cxnLst/>
            <a:rect l="l" t="t" r="r" b="b"/>
            <a:pathLst>
              <a:path w="64984" h="14512" extrusionOk="0">
                <a:moveTo>
                  <a:pt x="9721" y="0"/>
                </a:moveTo>
                <a:cubicBezTo>
                  <a:pt x="6547" y="0"/>
                  <a:pt x="3961" y="2556"/>
                  <a:pt x="3907" y="5717"/>
                </a:cubicBezTo>
                <a:lnTo>
                  <a:pt x="812" y="5693"/>
                </a:lnTo>
                <a:cubicBezTo>
                  <a:pt x="763" y="5523"/>
                  <a:pt x="607" y="5398"/>
                  <a:pt x="422" y="5395"/>
                </a:cubicBezTo>
                <a:cubicBezTo>
                  <a:pt x="420" y="5395"/>
                  <a:pt x="418" y="5395"/>
                  <a:pt x="416" y="5395"/>
                </a:cubicBezTo>
                <a:cubicBezTo>
                  <a:pt x="190" y="5395"/>
                  <a:pt x="7" y="5577"/>
                  <a:pt x="2" y="5805"/>
                </a:cubicBezTo>
                <a:cubicBezTo>
                  <a:pt x="0" y="6034"/>
                  <a:pt x="183" y="6220"/>
                  <a:pt x="412" y="6223"/>
                </a:cubicBezTo>
                <a:cubicBezTo>
                  <a:pt x="413" y="6223"/>
                  <a:pt x="415" y="6223"/>
                  <a:pt x="416" y="6223"/>
                </a:cubicBezTo>
                <a:cubicBezTo>
                  <a:pt x="600" y="6223"/>
                  <a:pt x="754" y="6104"/>
                  <a:pt x="809" y="5938"/>
                </a:cubicBezTo>
                <a:lnTo>
                  <a:pt x="4027" y="5962"/>
                </a:lnTo>
                <a:lnTo>
                  <a:pt x="4028" y="5962"/>
                </a:lnTo>
                <a:cubicBezTo>
                  <a:pt x="4095" y="5962"/>
                  <a:pt x="4149" y="5908"/>
                  <a:pt x="4150" y="5841"/>
                </a:cubicBezTo>
                <a:cubicBezTo>
                  <a:pt x="4150" y="5835"/>
                  <a:pt x="4147" y="5831"/>
                  <a:pt x="4147" y="5827"/>
                </a:cubicBezTo>
                <a:cubicBezTo>
                  <a:pt x="4147" y="5824"/>
                  <a:pt x="4150" y="5820"/>
                  <a:pt x="4150" y="5815"/>
                </a:cubicBezTo>
                <a:cubicBezTo>
                  <a:pt x="4150" y="2742"/>
                  <a:pt x="6649" y="245"/>
                  <a:pt x="9721" y="245"/>
                </a:cubicBezTo>
                <a:cubicBezTo>
                  <a:pt x="12791" y="245"/>
                  <a:pt x="15291" y="2744"/>
                  <a:pt x="15291" y="5815"/>
                </a:cubicBezTo>
                <a:lnTo>
                  <a:pt x="15291" y="8695"/>
                </a:lnTo>
                <a:cubicBezTo>
                  <a:pt x="15291" y="11902"/>
                  <a:pt x="17900" y="14511"/>
                  <a:pt x="21106" y="14511"/>
                </a:cubicBezTo>
                <a:cubicBezTo>
                  <a:pt x="24312" y="14511"/>
                  <a:pt x="26922" y="11902"/>
                  <a:pt x="26922" y="8695"/>
                </a:cubicBezTo>
                <a:lnTo>
                  <a:pt x="26922" y="5815"/>
                </a:lnTo>
                <a:cubicBezTo>
                  <a:pt x="26922" y="2742"/>
                  <a:pt x="29421" y="245"/>
                  <a:pt x="32492" y="245"/>
                </a:cubicBezTo>
                <a:cubicBezTo>
                  <a:pt x="35563" y="245"/>
                  <a:pt x="38062" y="2744"/>
                  <a:pt x="38062" y="5815"/>
                </a:cubicBezTo>
                <a:lnTo>
                  <a:pt x="38062" y="8695"/>
                </a:lnTo>
                <a:cubicBezTo>
                  <a:pt x="38062" y="11902"/>
                  <a:pt x="40671" y="14511"/>
                  <a:pt x="43877" y="14511"/>
                </a:cubicBezTo>
                <a:cubicBezTo>
                  <a:pt x="47083" y="14511"/>
                  <a:pt x="49693" y="11902"/>
                  <a:pt x="49693" y="8695"/>
                </a:cubicBezTo>
                <a:lnTo>
                  <a:pt x="49693" y="5815"/>
                </a:lnTo>
                <a:cubicBezTo>
                  <a:pt x="49693" y="2742"/>
                  <a:pt x="52192" y="245"/>
                  <a:pt x="55263" y="245"/>
                </a:cubicBezTo>
                <a:cubicBezTo>
                  <a:pt x="58333" y="245"/>
                  <a:pt x="60833" y="2744"/>
                  <a:pt x="60833" y="5815"/>
                </a:cubicBezTo>
                <a:cubicBezTo>
                  <a:pt x="60833" y="5825"/>
                  <a:pt x="60836" y="5832"/>
                  <a:pt x="60838" y="5842"/>
                </a:cubicBezTo>
                <a:cubicBezTo>
                  <a:pt x="60835" y="5851"/>
                  <a:pt x="60833" y="5860"/>
                  <a:pt x="60833" y="5870"/>
                </a:cubicBezTo>
                <a:cubicBezTo>
                  <a:pt x="60833" y="5938"/>
                  <a:pt x="60887" y="5991"/>
                  <a:pt x="60956" y="5991"/>
                </a:cubicBezTo>
                <a:lnTo>
                  <a:pt x="60957" y="5991"/>
                </a:lnTo>
                <a:lnTo>
                  <a:pt x="64175" y="5967"/>
                </a:lnTo>
                <a:cubicBezTo>
                  <a:pt x="64229" y="6132"/>
                  <a:pt x="64382" y="6252"/>
                  <a:pt x="64564" y="6252"/>
                </a:cubicBezTo>
                <a:cubicBezTo>
                  <a:pt x="64566" y="6252"/>
                  <a:pt x="64568" y="6252"/>
                  <a:pt x="64571" y="6252"/>
                </a:cubicBezTo>
                <a:cubicBezTo>
                  <a:pt x="64800" y="6250"/>
                  <a:pt x="64983" y="6062"/>
                  <a:pt x="64980" y="5832"/>
                </a:cubicBezTo>
                <a:cubicBezTo>
                  <a:pt x="64977" y="5609"/>
                  <a:pt x="64793" y="5426"/>
                  <a:pt x="64567" y="5426"/>
                </a:cubicBezTo>
                <a:cubicBezTo>
                  <a:pt x="64564" y="5426"/>
                  <a:pt x="64562" y="5426"/>
                  <a:pt x="64559" y="5426"/>
                </a:cubicBezTo>
                <a:cubicBezTo>
                  <a:pt x="64373" y="5428"/>
                  <a:pt x="64220" y="5554"/>
                  <a:pt x="64170" y="5724"/>
                </a:cubicBezTo>
                <a:lnTo>
                  <a:pt x="61076" y="5746"/>
                </a:lnTo>
                <a:cubicBezTo>
                  <a:pt x="61039" y="2571"/>
                  <a:pt x="58446" y="0"/>
                  <a:pt x="55263" y="0"/>
                </a:cubicBezTo>
                <a:cubicBezTo>
                  <a:pt x="52056" y="0"/>
                  <a:pt x="49447" y="2609"/>
                  <a:pt x="49447" y="5816"/>
                </a:cubicBezTo>
                <a:lnTo>
                  <a:pt x="49447" y="8696"/>
                </a:lnTo>
                <a:cubicBezTo>
                  <a:pt x="49447" y="11767"/>
                  <a:pt x="46948" y="14267"/>
                  <a:pt x="43877" y="14267"/>
                </a:cubicBezTo>
                <a:cubicBezTo>
                  <a:pt x="40806" y="14267"/>
                  <a:pt x="38308" y="11767"/>
                  <a:pt x="38308" y="8696"/>
                </a:cubicBezTo>
                <a:lnTo>
                  <a:pt x="38308" y="5816"/>
                </a:lnTo>
                <a:cubicBezTo>
                  <a:pt x="38308" y="2609"/>
                  <a:pt x="35698" y="0"/>
                  <a:pt x="32492" y="0"/>
                </a:cubicBezTo>
                <a:cubicBezTo>
                  <a:pt x="29285" y="0"/>
                  <a:pt x="26676" y="2609"/>
                  <a:pt x="26676" y="5816"/>
                </a:cubicBezTo>
                <a:lnTo>
                  <a:pt x="26676" y="8696"/>
                </a:lnTo>
                <a:cubicBezTo>
                  <a:pt x="26676" y="11767"/>
                  <a:pt x="24176" y="14267"/>
                  <a:pt x="21106" y="14267"/>
                </a:cubicBezTo>
                <a:cubicBezTo>
                  <a:pt x="18035" y="14267"/>
                  <a:pt x="15536" y="11767"/>
                  <a:pt x="15536" y="8696"/>
                </a:cubicBezTo>
                <a:lnTo>
                  <a:pt x="15536" y="5816"/>
                </a:lnTo>
                <a:cubicBezTo>
                  <a:pt x="15536" y="2609"/>
                  <a:pt x="12926" y="0"/>
                  <a:pt x="9721" y="0"/>
                </a:cubicBezTo>
                <a:close/>
              </a:path>
            </a:pathLst>
          </a:custGeom>
          <a:gradFill>
            <a:gsLst>
              <a:gs pos="0">
                <a:srgbClr val="21AED6"/>
              </a:gs>
              <a:gs pos="24000">
                <a:srgbClr val="216BB3"/>
              </a:gs>
              <a:gs pos="50000">
                <a:srgbClr val="218DC5"/>
              </a:gs>
              <a:gs pos="77000">
                <a:srgbClr val="6DB3E7"/>
              </a:gs>
              <a:gs pos="100000">
                <a:srgbClr val="21AED6"/>
              </a:gs>
            </a:gsLst>
            <a:lin ang="0" scaled="0"/>
          </a:gra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6" name="Google Shape;1408;p41"/>
          <p:cNvSpPr/>
          <p:nvPr/>
        </p:nvSpPr>
        <p:spPr>
          <a:xfrm>
            <a:off x="5796748" y="3501175"/>
            <a:ext cx="856266" cy="856265"/>
          </a:xfrm>
          <a:prstGeom prst="ellipse">
            <a:avLst/>
          </a:prstGeom>
          <a:noFill/>
          <a:ln w="76200" cap="flat" cmpd="sng">
            <a:solidFill>
              <a:srgbClr val="2187C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07" name="Google Shape;1410;p41"/>
          <p:cNvGrpSpPr/>
          <p:nvPr/>
        </p:nvGrpSpPr>
        <p:grpSpPr>
          <a:xfrm>
            <a:off x="6032344" y="3739816"/>
            <a:ext cx="385038" cy="378960"/>
            <a:chOff x="4406709" y="2734642"/>
            <a:chExt cx="353173" cy="347598"/>
          </a:xfrm>
          <a:solidFill>
            <a:srgbClr val="2187C2"/>
          </a:solidFill>
        </p:grpSpPr>
        <p:sp>
          <p:nvSpPr>
            <p:cNvPr id="155" name="Google Shape;1411;p41"/>
            <p:cNvSpPr/>
            <p:nvPr/>
          </p:nvSpPr>
          <p:spPr>
            <a:xfrm>
              <a:off x="4635315" y="2775525"/>
              <a:ext cx="62299" cy="75307"/>
            </a:xfrm>
            <a:custGeom>
              <a:avLst/>
              <a:gdLst/>
              <a:ahLst/>
              <a:cxnLst/>
              <a:rect l="l" t="t" r="r" b="b"/>
              <a:pathLst>
                <a:path w="2112" h="2553" extrusionOk="0">
                  <a:moveTo>
                    <a:pt x="1072" y="0"/>
                  </a:moveTo>
                  <a:cubicBezTo>
                    <a:pt x="473" y="0"/>
                    <a:pt x="64" y="473"/>
                    <a:pt x="64" y="1009"/>
                  </a:cubicBezTo>
                  <a:cubicBezTo>
                    <a:pt x="1" y="1229"/>
                    <a:pt x="158" y="1324"/>
                    <a:pt x="379" y="1324"/>
                  </a:cubicBezTo>
                  <a:cubicBezTo>
                    <a:pt x="568" y="1324"/>
                    <a:pt x="725" y="1166"/>
                    <a:pt x="725" y="977"/>
                  </a:cubicBezTo>
                  <a:cubicBezTo>
                    <a:pt x="725" y="788"/>
                    <a:pt x="883" y="631"/>
                    <a:pt x="1072" y="631"/>
                  </a:cubicBezTo>
                  <a:cubicBezTo>
                    <a:pt x="1261" y="631"/>
                    <a:pt x="1418" y="788"/>
                    <a:pt x="1418" y="977"/>
                  </a:cubicBezTo>
                  <a:cubicBezTo>
                    <a:pt x="1418" y="1103"/>
                    <a:pt x="1355" y="1198"/>
                    <a:pt x="1229" y="1292"/>
                  </a:cubicBezTo>
                  <a:cubicBezTo>
                    <a:pt x="914" y="1450"/>
                    <a:pt x="725" y="1796"/>
                    <a:pt x="725" y="2206"/>
                  </a:cubicBezTo>
                  <a:cubicBezTo>
                    <a:pt x="725" y="2395"/>
                    <a:pt x="883" y="2552"/>
                    <a:pt x="1072" y="2552"/>
                  </a:cubicBezTo>
                  <a:cubicBezTo>
                    <a:pt x="1261" y="2552"/>
                    <a:pt x="1418" y="2395"/>
                    <a:pt x="1418" y="2206"/>
                  </a:cubicBezTo>
                  <a:cubicBezTo>
                    <a:pt x="1418" y="2080"/>
                    <a:pt x="1481" y="1954"/>
                    <a:pt x="1544" y="1922"/>
                  </a:cubicBezTo>
                  <a:cubicBezTo>
                    <a:pt x="1891" y="1733"/>
                    <a:pt x="2111" y="1355"/>
                    <a:pt x="2111" y="1009"/>
                  </a:cubicBezTo>
                  <a:cubicBezTo>
                    <a:pt x="2111" y="410"/>
                    <a:pt x="1639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6" name="Google Shape;1412;p41"/>
            <p:cNvSpPr/>
            <p:nvPr/>
          </p:nvSpPr>
          <p:spPr>
            <a:xfrm>
              <a:off x="4406709" y="2856378"/>
              <a:ext cx="188666" cy="225862"/>
            </a:xfrm>
            <a:custGeom>
              <a:avLst/>
              <a:gdLst/>
              <a:ahLst/>
              <a:cxnLst/>
              <a:rect l="l" t="t" r="r" b="b"/>
              <a:pathLst>
                <a:path w="6396" h="7657" extrusionOk="0">
                  <a:moveTo>
                    <a:pt x="3245" y="693"/>
                  </a:moveTo>
                  <a:cubicBezTo>
                    <a:pt x="3812" y="693"/>
                    <a:pt x="4285" y="1166"/>
                    <a:pt x="4285" y="1702"/>
                  </a:cubicBezTo>
                  <a:cubicBezTo>
                    <a:pt x="4285" y="2269"/>
                    <a:pt x="3812" y="2710"/>
                    <a:pt x="3245" y="2710"/>
                  </a:cubicBezTo>
                  <a:cubicBezTo>
                    <a:pt x="2647" y="2710"/>
                    <a:pt x="2174" y="2269"/>
                    <a:pt x="2174" y="1702"/>
                  </a:cubicBezTo>
                  <a:cubicBezTo>
                    <a:pt x="2174" y="1166"/>
                    <a:pt x="2678" y="693"/>
                    <a:pt x="3245" y="693"/>
                  </a:cubicBezTo>
                  <a:close/>
                  <a:moveTo>
                    <a:pt x="3245" y="3434"/>
                  </a:moveTo>
                  <a:cubicBezTo>
                    <a:pt x="4569" y="3434"/>
                    <a:pt x="5671" y="4537"/>
                    <a:pt x="5671" y="5892"/>
                  </a:cubicBezTo>
                  <a:lnTo>
                    <a:pt x="5671" y="6994"/>
                  </a:lnTo>
                  <a:lnTo>
                    <a:pt x="788" y="6994"/>
                  </a:lnTo>
                  <a:lnTo>
                    <a:pt x="788" y="5892"/>
                  </a:lnTo>
                  <a:cubicBezTo>
                    <a:pt x="788" y="4537"/>
                    <a:pt x="1891" y="3434"/>
                    <a:pt x="3245" y="3434"/>
                  </a:cubicBezTo>
                  <a:close/>
                  <a:moveTo>
                    <a:pt x="3182" y="0"/>
                  </a:moveTo>
                  <a:cubicBezTo>
                    <a:pt x="2237" y="0"/>
                    <a:pt x="1418" y="788"/>
                    <a:pt x="1418" y="1733"/>
                  </a:cubicBezTo>
                  <a:cubicBezTo>
                    <a:pt x="1418" y="2206"/>
                    <a:pt x="1607" y="2678"/>
                    <a:pt x="1985" y="2993"/>
                  </a:cubicBezTo>
                  <a:cubicBezTo>
                    <a:pt x="819" y="3466"/>
                    <a:pt x="0" y="4569"/>
                    <a:pt x="0" y="5892"/>
                  </a:cubicBezTo>
                  <a:lnTo>
                    <a:pt x="0" y="7309"/>
                  </a:lnTo>
                  <a:cubicBezTo>
                    <a:pt x="126" y="7499"/>
                    <a:pt x="284" y="7656"/>
                    <a:pt x="441" y="7656"/>
                  </a:cubicBezTo>
                  <a:lnTo>
                    <a:pt x="6018" y="7656"/>
                  </a:lnTo>
                  <a:cubicBezTo>
                    <a:pt x="6238" y="7656"/>
                    <a:pt x="6396" y="7499"/>
                    <a:pt x="6396" y="7309"/>
                  </a:cubicBezTo>
                  <a:lnTo>
                    <a:pt x="6396" y="5892"/>
                  </a:lnTo>
                  <a:cubicBezTo>
                    <a:pt x="6396" y="4569"/>
                    <a:pt x="5545" y="3466"/>
                    <a:pt x="4411" y="2993"/>
                  </a:cubicBezTo>
                  <a:cubicBezTo>
                    <a:pt x="4758" y="2647"/>
                    <a:pt x="4978" y="2206"/>
                    <a:pt x="4978" y="1733"/>
                  </a:cubicBezTo>
                  <a:cubicBezTo>
                    <a:pt x="4978" y="788"/>
                    <a:pt x="4190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7" name="Google Shape;1413;p41"/>
            <p:cNvSpPr/>
            <p:nvPr/>
          </p:nvSpPr>
          <p:spPr>
            <a:xfrm>
              <a:off x="4573989" y="2734642"/>
              <a:ext cx="185893" cy="184035"/>
            </a:xfrm>
            <a:custGeom>
              <a:avLst/>
              <a:gdLst/>
              <a:ahLst/>
              <a:cxnLst/>
              <a:rect l="l" t="t" r="r" b="b"/>
              <a:pathLst>
                <a:path w="6302" h="6239" extrusionOk="0">
                  <a:moveTo>
                    <a:pt x="3151" y="662"/>
                  </a:moveTo>
                  <a:cubicBezTo>
                    <a:pt x="4505" y="662"/>
                    <a:pt x="5608" y="1765"/>
                    <a:pt x="5608" y="3119"/>
                  </a:cubicBezTo>
                  <a:cubicBezTo>
                    <a:pt x="5608" y="4442"/>
                    <a:pt x="4505" y="5545"/>
                    <a:pt x="3151" y="5545"/>
                  </a:cubicBezTo>
                  <a:cubicBezTo>
                    <a:pt x="2710" y="5545"/>
                    <a:pt x="2332" y="5451"/>
                    <a:pt x="1954" y="5230"/>
                  </a:cubicBezTo>
                  <a:cubicBezTo>
                    <a:pt x="1890" y="5199"/>
                    <a:pt x="1796" y="5199"/>
                    <a:pt x="1733" y="5199"/>
                  </a:cubicBezTo>
                  <a:lnTo>
                    <a:pt x="945" y="5388"/>
                  </a:lnTo>
                  <a:lnTo>
                    <a:pt x="1166" y="4694"/>
                  </a:lnTo>
                  <a:cubicBezTo>
                    <a:pt x="1229" y="4568"/>
                    <a:pt x="1166" y="4505"/>
                    <a:pt x="1134" y="4411"/>
                  </a:cubicBezTo>
                  <a:cubicBezTo>
                    <a:pt x="914" y="4033"/>
                    <a:pt x="756" y="3592"/>
                    <a:pt x="756" y="3119"/>
                  </a:cubicBezTo>
                  <a:cubicBezTo>
                    <a:pt x="725" y="1733"/>
                    <a:pt x="1827" y="662"/>
                    <a:pt x="3151" y="662"/>
                  </a:cubicBezTo>
                  <a:close/>
                  <a:moveTo>
                    <a:pt x="3182" y="0"/>
                  </a:moveTo>
                  <a:cubicBezTo>
                    <a:pt x="1449" y="0"/>
                    <a:pt x="95" y="1418"/>
                    <a:pt x="95" y="3119"/>
                  </a:cubicBezTo>
                  <a:cubicBezTo>
                    <a:pt x="95" y="3655"/>
                    <a:pt x="189" y="4190"/>
                    <a:pt x="473" y="4663"/>
                  </a:cubicBezTo>
                  <a:lnTo>
                    <a:pt x="32" y="5766"/>
                  </a:lnTo>
                  <a:cubicBezTo>
                    <a:pt x="0" y="5860"/>
                    <a:pt x="32" y="5986"/>
                    <a:pt x="126" y="6112"/>
                  </a:cubicBezTo>
                  <a:cubicBezTo>
                    <a:pt x="189" y="6175"/>
                    <a:pt x="315" y="6238"/>
                    <a:pt x="473" y="6238"/>
                  </a:cubicBezTo>
                  <a:lnTo>
                    <a:pt x="1764" y="5923"/>
                  </a:lnTo>
                  <a:cubicBezTo>
                    <a:pt x="2206" y="6144"/>
                    <a:pt x="2678" y="6238"/>
                    <a:pt x="3182" y="6238"/>
                  </a:cubicBezTo>
                  <a:cubicBezTo>
                    <a:pt x="4915" y="6238"/>
                    <a:pt x="6301" y="4820"/>
                    <a:pt x="6301" y="3119"/>
                  </a:cubicBezTo>
                  <a:cubicBezTo>
                    <a:pt x="6301" y="1386"/>
                    <a:pt x="4883" y="0"/>
                    <a:pt x="318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08" name="Google Shape;1414;p41"/>
          <p:cNvSpPr/>
          <p:nvPr/>
        </p:nvSpPr>
        <p:spPr>
          <a:xfrm>
            <a:off x="6317224" y="3875385"/>
            <a:ext cx="22318" cy="23316"/>
          </a:xfrm>
          <a:custGeom>
            <a:avLst/>
            <a:gdLst/>
            <a:ahLst/>
            <a:cxnLst/>
            <a:rect l="l" t="t" r="r" b="b"/>
            <a:pathLst>
              <a:path w="694" h="725" extrusionOk="0">
                <a:moveTo>
                  <a:pt x="347" y="0"/>
                </a:moveTo>
                <a:cubicBezTo>
                  <a:pt x="158" y="0"/>
                  <a:pt x="0" y="158"/>
                  <a:pt x="0" y="378"/>
                </a:cubicBezTo>
                <a:cubicBezTo>
                  <a:pt x="0" y="567"/>
                  <a:pt x="158" y="725"/>
                  <a:pt x="347" y="725"/>
                </a:cubicBezTo>
                <a:cubicBezTo>
                  <a:pt x="536" y="725"/>
                  <a:pt x="693" y="567"/>
                  <a:pt x="693" y="378"/>
                </a:cubicBezTo>
                <a:cubicBezTo>
                  <a:pt x="693" y="158"/>
                  <a:pt x="536" y="0"/>
                  <a:pt x="347" y="0"/>
                </a:cubicBezTo>
                <a:close/>
              </a:path>
            </a:pathLst>
          </a:custGeom>
          <a:solidFill>
            <a:srgbClr val="2187C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9" name="Google Shape;1415;p41"/>
          <p:cNvSpPr/>
          <p:nvPr/>
        </p:nvSpPr>
        <p:spPr>
          <a:xfrm rot="10800000" flipH="1">
            <a:off x="7368941" y="3546160"/>
            <a:ext cx="856266" cy="856265"/>
          </a:xfrm>
          <a:prstGeom prst="ellipse">
            <a:avLst/>
          </a:prstGeom>
          <a:noFill/>
          <a:ln w="76200" cap="flat" cmpd="sng">
            <a:solidFill>
              <a:srgbClr val="5DABE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10" name="Google Shape;1417;p41"/>
          <p:cNvGrpSpPr/>
          <p:nvPr/>
        </p:nvGrpSpPr>
        <p:grpSpPr>
          <a:xfrm>
            <a:off x="7607081" y="3784295"/>
            <a:ext cx="379958" cy="379991"/>
            <a:chOff x="5839934" y="2734170"/>
            <a:chExt cx="348513" cy="348543"/>
          </a:xfrm>
          <a:solidFill>
            <a:srgbClr val="5DABE0"/>
          </a:solidFill>
        </p:grpSpPr>
        <p:sp>
          <p:nvSpPr>
            <p:cNvPr id="152" name="Google Shape;1418;p41"/>
            <p:cNvSpPr/>
            <p:nvPr/>
          </p:nvSpPr>
          <p:spPr>
            <a:xfrm>
              <a:off x="5942143" y="2734170"/>
              <a:ext cx="144066" cy="164537"/>
            </a:xfrm>
            <a:custGeom>
              <a:avLst/>
              <a:gdLst/>
              <a:ahLst/>
              <a:cxnLst/>
              <a:rect l="l" t="t" r="r" b="b"/>
              <a:pathLst>
                <a:path w="4884" h="5578" extrusionOk="0">
                  <a:moveTo>
                    <a:pt x="2395" y="694"/>
                  </a:moveTo>
                  <a:cubicBezTo>
                    <a:pt x="2805" y="694"/>
                    <a:pt x="3120" y="1009"/>
                    <a:pt x="3120" y="1418"/>
                  </a:cubicBezTo>
                  <a:cubicBezTo>
                    <a:pt x="3120" y="1797"/>
                    <a:pt x="2805" y="2112"/>
                    <a:pt x="2395" y="2112"/>
                  </a:cubicBezTo>
                  <a:cubicBezTo>
                    <a:pt x="2017" y="2112"/>
                    <a:pt x="1702" y="1797"/>
                    <a:pt x="1702" y="1418"/>
                  </a:cubicBezTo>
                  <a:cubicBezTo>
                    <a:pt x="1733" y="1009"/>
                    <a:pt x="2048" y="694"/>
                    <a:pt x="2395" y="694"/>
                  </a:cubicBezTo>
                  <a:close/>
                  <a:moveTo>
                    <a:pt x="2395" y="2742"/>
                  </a:moveTo>
                  <a:cubicBezTo>
                    <a:pt x="3340" y="2742"/>
                    <a:pt x="4128" y="3529"/>
                    <a:pt x="4128" y="4537"/>
                  </a:cubicBezTo>
                  <a:lnTo>
                    <a:pt x="4128" y="4884"/>
                  </a:lnTo>
                  <a:lnTo>
                    <a:pt x="662" y="4884"/>
                  </a:lnTo>
                  <a:lnTo>
                    <a:pt x="662" y="4537"/>
                  </a:lnTo>
                  <a:cubicBezTo>
                    <a:pt x="662" y="3529"/>
                    <a:pt x="1450" y="2742"/>
                    <a:pt x="2395" y="2742"/>
                  </a:cubicBezTo>
                  <a:close/>
                  <a:moveTo>
                    <a:pt x="2490" y="1"/>
                  </a:moveTo>
                  <a:cubicBezTo>
                    <a:pt x="1733" y="1"/>
                    <a:pt x="1103" y="631"/>
                    <a:pt x="1103" y="1387"/>
                  </a:cubicBezTo>
                  <a:cubicBezTo>
                    <a:pt x="1103" y="1734"/>
                    <a:pt x="1229" y="2049"/>
                    <a:pt x="1450" y="2332"/>
                  </a:cubicBezTo>
                  <a:cubicBezTo>
                    <a:pt x="568" y="2710"/>
                    <a:pt x="1" y="3529"/>
                    <a:pt x="1" y="4537"/>
                  </a:cubicBezTo>
                  <a:lnTo>
                    <a:pt x="1" y="5231"/>
                  </a:lnTo>
                  <a:cubicBezTo>
                    <a:pt x="1" y="5420"/>
                    <a:pt x="158" y="5577"/>
                    <a:pt x="347" y="5577"/>
                  </a:cubicBezTo>
                  <a:lnTo>
                    <a:pt x="4537" y="5577"/>
                  </a:lnTo>
                  <a:cubicBezTo>
                    <a:pt x="4726" y="5577"/>
                    <a:pt x="4884" y="5420"/>
                    <a:pt x="4884" y="5231"/>
                  </a:cubicBezTo>
                  <a:lnTo>
                    <a:pt x="4884" y="4537"/>
                  </a:lnTo>
                  <a:cubicBezTo>
                    <a:pt x="4884" y="3529"/>
                    <a:pt x="4317" y="2710"/>
                    <a:pt x="3498" y="2332"/>
                  </a:cubicBezTo>
                  <a:cubicBezTo>
                    <a:pt x="3750" y="2080"/>
                    <a:pt x="3844" y="1765"/>
                    <a:pt x="3844" y="1387"/>
                  </a:cubicBezTo>
                  <a:cubicBezTo>
                    <a:pt x="3844" y="631"/>
                    <a:pt x="3214" y="1"/>
                    <a:pt x="249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3" name="Google Shape;1419;p41"/>
            <p:cNvSpPr/>
            <p:nvPr/>
          </p:nvSpPr>
          <p:spPr>
            <a:xfrm>
              <a:off x="5879874" y="2960917"/>
              <a:ext cx="225862" cy="81826"/>
            </a:xfrm>
            <a:custGeom>
              <a:avLst/>
              <a:gdLst/>
              <a:ahLst/>
              <a:cxnLst/>
              <a:rect l="l" t="t" r="r" b="b"/>
              <a:pathLst>
                <a:path w="7657" h="2774" extrusionOk="0">
                  <a:moveTo>
                    <a:pt x="1419" y="694"/>
                  </a:moveTo>
                  <a:lnTo>
                    <a:pt x="1419" y="2080"/>
                  </a:lnTo>
                  <a:lnTo>
                    <a:pt x="694" y="2080"/>
                  </a:lnTo>
                  <a:lnTo>
                    <a:pt x="694" y="694"/>
                  </a:lnTo>
                  <a:close/>
                  <a:moveTo>
                    <a:pt x="2773" y="694"/>
                  </a:moveTo>
                  <a:lnTo>
                    <a:pt x="2773" y="2080"/>
                  </a:lnTo>
                  <a:lnTo>
                    <a:pt x="2080" y="2080"/>
                  </a:lnTo>
                  <a:lnTo>
                    <a:pt x="2080" y="694"/>
                  </a:lnTo>
                  <a:close/>
                  <a:moveTo>
                    <a:pt x="4159" y="694"/>
                  </a:moveTo>
                  <a:lnTo>
                    <a:pt x="4159" y="2080"/>
                  </a:lnTo>
                  <a:lnTo>
                    <a:pt x="3466" y="2080"/>
                  </a:lnTo>
                  <a:lnTo>
                    <a:pt x="3466" y="694"/>
                  </a:lnTo>
                  <a:close/>
                  <a:moveTo>
                    <a:pt x="6995" y="694"/>
                  </a:moveTo>
                  <a:lnTo>
                    <a:pt x="6995" y="2080"/>
                  </a:lnTo>
                  <a:lnTo>
                    <a:pt x="4884" y="2080"/>
                  </a:lnTo>
                  <a:lnTo>
                    <a:pt x="4884" y="694"/>
                  </a:lnTo>
                  <a:close/>
                  <a:moveTo>
                    <a:pt x="347" y="1"/>
                  </a:moveTo>
                  <a:cubicBezTo>
                    <a:pt x="158" y="1"/>
                    <a:pt x="1" y="158"/>
                    <a:pt x="1" y="347"/>
                  </a:cubicBezTo>
                  <a:lnTo>
                    <a:pt x="1" y="2427"/>
                  </a:lnTo>
                  <a:cubicBezTo>
                    <a:pt x="1" y="2616"/>
                    <a:pt x="158" y="2773"/>
                    <a:pt x="347" y="2773"/>
                  </a:cubicBezTo>
                  <a:lnTo>
                    <a:pt x="7310" y="2773"/>
                  </a:lnTo>
                  <a:cubicBezTo>
                    <a:pt x="7499" y="2773"/>
                    <a:pt x="7657" y="2616"/>
                    <a:pt x="7657" y="2427"/>
                  </a:cubicBezTo>
                  <a:lnTo>
                    <a:pt x="7657" y="347"/>
                  </a:lnTo>
                  <a:cubicBezTo>
                    <a:pt x="7657" y="127"/>
                    <a:pt x="7499" y="1"/>
                    <a:pt x="731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4" name="Google Shape;1420;p41"/>
            <p:cNvSpPr/>
            <p:nvPr/>
          </p:nvSpPr>
          <p:spPr>
            <a:xfrm>
              <a:off x="5839934" y="2920034"/>
              <a:ext cx="348513" cy="162679"/>
            </a:xfrm>
            <a:custGeom>
              <a:avLst/>
              <a:gdLst/>
              <a:ahLst/>
              <a:cxnLst/>
              <a:rect l="l" t="t" r="r" b="b"/>
              <a:pathLst>
                <a:path w="11815" h="5515" extrusionOk="0">
                  <a:moveTo>
                    <a:pt x="11121" y="2080"/>
                  </a:moveTo>
                  <a:lnTo>
                    <a:pt x="11121" y="3466"/>
                  </a:lnTo>
                  <a:lnTo>
                    <a:pt x="10397" y="3466"/>
                  </a:lnTo>
                  <a:lnTo>
                    <a:pt x="10397" y="2080"/>
                  </a:lnTo>
                  <a:close/>
                  <a:moveTo>
                    <a:pt x="9389" y="662"/>
                  </a:moveTo>
                  <a:cubicBezTo>
                    <a:pt x="9578" y="662"/>
                    <a:pt x="9735" y="820"/>
                    <a:pt x="9735" y="1009"/>
                  </a:cubicBezTo>
                  <a:lnTo>
                    <a:pt x="9735" y="4474"/>
                  </a:lnTo>
                  <a:cubicBezTo>
                    <a:pt x="9735" y="4663"/>
                    <a:pt x="9578" y="4852"/>
                    <a:pt x="9389" y="4852"/>
                  </a:cubicBezTo>
                  <a:lnTo>
                    <a:pt x="1040" y="4852"/>
                  </a:lnTo>
                  <a:cubicBezTo>
                    <a:pt x="819" y="4852"/>
                    <a:pt x="662" y="4663"/>
                    <a:pt x="662" y="4474"/>
                  </a:cubicBezTo>
                  <a:lnTo>
                    <a:pt x="662" y="1009"/>
                  </a:lnTo>
                  <a:cubicBezTo>
                    <a:pt x="662" y="820"/>
                    <a:pt x="819" y="662"/>
                    <a:pt x="1040" y="662"/>
                  </a:cubicBezTo>
                  <a:close/>
                  <a:moveTo>
                    <a:pt x="1040" y="1"/>
                  </a:moveTo>
                  <a:cubicBezTo>
                    <a:pt x="441" y="1"/>
                    <a:pt x="0" y="473"/>
                    <a:pt x="0" y="1009"/>
                  </a:cubicBezTo>
                  <a:lnTo>
                    <a:pt x="0" y="4474"/>
                  </a:lnTo>
                  <a:cubicBezTo>
                    <a:pt x="0" y="5073"/>
                    <a:pt x="473" y="5514"/>
                    <a:pt x="1040" y="5514"/>
                  </a:cubicBezTo>
                  <a:lnTo>
                    <a:pt x="9357" y="5514"/>
                  </a:lnTo>
                  <a:cubicBezTo>
                    <a:pt x="9956" y="5514"/>
                    <a:pt x="10397" y="5041"/>
                    <a:pt x="10397" y="4474"/>
                  </a:cubicBezTo>
                  <a:lnTo>
                    <a:pt x="10397" y="4128"/>
                  </a:lnTo>
                  <a:lnTo>
                    <a:pt x="11436" y="4128"/>
                  </a:lnTo>
                  <a:cubicBezTo>
                    <a:pt x="11625" y="4128"/>
                    <a:pt x="11783" y="3970"/>
                    <a:pt x="11783" y="3781"/>
                  </a:cubicBezTo>
                  <a:lnTo>
                    <a:pt x="11783" y="1702"/>
                  </a:lnTo>
                  <a:cubicBezTo>
                    <a:pt x="11814" y="1513"/>
                    <a:pt x="11657" y="1387"/>
                    <a:pt x="11468" y="1387"/>
                  </a:cubicBezTo>
                  <a:lnTo>
                    <a:pt x="10397" y="1387"/>
                  </a:lnTo>
                  <a:lnTo>
                    <a:pt x="10397" y="1009"/>
                  </a:lnTo>
                  <a:cubicBezTo>
                    <a:pt x="10397" y="442"/>
                    <a:pt x="9924" y="1"/>
                    <a:pt x="935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1" name="Google Shape;1421;p41"/>
          <p:cNvSpPr/>
          <p:nvPr/>
        </p:nvSpPr>
        <p:spPr>
          <a:xfrm>
            <a:off x="8941134" y="3565062"/>
            <a:ext cx="856266" cy="856265"/>
          </a:xfrm>
          <a:prstGeom prst="ellipse">
            <a:avLst/>
          </a:prstGeom>
          <a:noFill/>
          <a:ln w="76200" cap="flat" cmpd="sng">
            <a:solidFill>
              <a:srgbClr val="44B0D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12" name="Google Shape;1423;p41"/>
          <p:cNvGrpSpPr/>
          <p:nvPr/>
        </p:nvGrpSpPr>
        <p:grpSpPr>
          <a:xfrm>
            <a:off x="9202607" y="3802187"/>
            <a:ext cx="333361" cy="382017"/>
            <a:chOff x="7311283" y="2733241"/>
            <a:chExt cx="305771" cy="350401"/>
          </a:xfrm>
          <a:solidFill>
            <a:srgbClr val="44B0DE"/>
          </a:solidFill>
        </p:grpSpPr>
        <p:sp>
          <p:nvSpPr>
            <p:cNvPr id="150" name="Google Shape;1424;p41"/>
            <p:cNvSpPr/>
            <p:nvPr/>
          </p:nvSpPr>
          <p:spPr>
            <a:xfrm>
              <a:off x="7366119" y="2774154"/>
              <a:ext cx="189610" cy="184035"/>
            </a:xfrm>
            <a:custGeom>
              <a:avLst/>
              <a:gdLst/>
              <a:ahLst/>
              <a:cxnLst/>
              <a:rect l="l" t="t" r="r" b="b"/>
              <a:pathLst>
                <a:path w="6428" h="6239" extrusionOk="0">
                  <a:moveTo>
                    <a:pt x="3371" y="2048"/>
                  </a:moveTo>
                  <a:cubicBezTo>
                    <a:pt x="3749" y="2048"/>
                    <a:pt x="4064" y="2363"/>
                    <a:pt x="4064" y="2773"/>
                  </a:cubicBezTo>
                  <a:cubicBezTo>
                    <a:pt x="4064" y="3151"/>
                    <a:pt x="3749" y="3466"/>
                    <a:pt x="3371" y="3466"/>
                  </a:cubicBezTo>
                  <a:cubicBezTo>
                    <a:pt x="2961" y="3466"/>
                    <a:pt x="2646" y="3151"/>
                    <a:pt x="2646" y="2773"/>
                  </a:cubicBezTo>
                  <a:cubicBezTo>
                    <a:pt x="2646" y="2363"/>
                    <a:pt x="2961" y="2048"/>
                    <a:pt x="3371" y="2048"/>
                  </a:cubicBezTo>
                  <a:close/>
                  <a:moveTo>
                    <a:pt x="3308" y="662"/>
                  </a:moveTo>
                  <a:cubicBezTo>
                    <a:pt x="4663" y="662"/>
                    <a:pt x="5734" y="1764"/>
                    <a:pt x="5734" y="3119"/>
                  </a:cubicBezTo>
                  <a:cubicBezTo>
                    <a:pt x="5734" y="3655"/>
                    <a:pt x="5513" y="4159"/>
                    <a:pt x="5167" y="4663"/>
                  </a:cubicBezTo>
                  <a:cubicBezTo>
                    <a:pt x="4978" y="4253"/>
                    <a:pt x="4694" y="3938"/>
                    <a:pt x="4316" y="3686"/>
                  </a:cubicBezTo>
                  <a:cubicBezTo>
                    <a:pt x="4537" y="3466"/>
                    <a:pt x="4694" y="3119"/>
                    <a:pt x="4694" y="2741"/>
                  </a:cubicBezTo>
                  <a:cubicBezTo>
                    <a:pt x="4694" y="2016"/>
                    <a:pt x="4064" y="1386"/>
                    <a:pt x="3308" y="1386"/>
                  </a:cubicBezTo>
                  <a:cubicBezTo>
                    <a:pt x="2583" y="1386"/>
                    <a:pt x="1953" y="2016"/>
                    <a:pt x="1953" y="2741"/>
                  </a:cubicBezTo>
                  <a:cubicBezTo>
                    <a:pt x="1953" y="3119"/>
                    <a:pt x="2111" y="3466"/>
                    <a:pt x="2331" y="3686"/>
                  </a:cubicBezTo>
                  <a:cubicBezTo>
                    <a:pt x="1953" y="3907"/>
                    <a:pt x="1670" y="4253"/>
                    <a:pt x="1481" y="4663"/>
                  </a:cubicBezTo>
                  <a:cubicBezTo>
                    <a:pt x="1008" y="4096"/>
                    <a:pt x="851" y="3434"/>
                    <a:pt x="914" y="2773"/>
                  </a:cubicBezTo>
                  <a:cubicBezTo>
                    <a:pt x="1071" y="1670"/>
                    <a:pt x="2048" y="662"/>
                    <a:pt x="3308" y="662"/>
                  </a:cubicBezTo>
                  <a:close/>
                  <a:moveTo>
                    <a:pt x="3308" y="4190"/>
                  </a:moveTo>
                  <a:cubicBezTo>
                    <a:pt x="3938" y="4190"/>
                    <a:pt x="4442" y="4600"/>
                    <a:pt x="4663" y="5167"/>
                  </a:cubicBezTo>
                  <a:cubicBezTo>
                    <a:pt x="4253" y="5387"/>
                    <a:pt x="3844" y="5545"/>
                    <a:pt x="3308" y="5545"/>
                  </a:cubicBezTo>
                  <a:cubicBezTo>
                    <a:pt x="2835" y="5545"/>
                    <a:pt x="2363" y="5387"/>
                    <a:pt x="1985" y="5167"/>
                  </a:cubicBezTo>
                  <a:cubicBezTo>
                    <a:pt x="2142" y="4568"/>
                    <a:pt x="2678" y="4190"/>
                    <a:pt x="3308" y="4190"/>
                  </a:cubicBezTo>
                  <a:close/>
                  <a:moveTo>
                    <a:pt x="3308" y="0"/>
                  </a:moveTo>
                  <a:cubicBezTo>
                    <a:pt x="1701" y="0"/>
                    <a:pt x="410" y="1229"/>
                    <a:pt x="252" y="2678"/>
                  </a:cubicBezTo>
                  <a:cubicBezTo>
                    <a:pt x="0" y="4600"/>
                    <a:pt x="1481" y="6238"/>
                    <a:pt x="3308" y="6238"/>
                  </a:cubicBezTo>
                  <a:cubicBezTo>
                    <a:pt x="5041" y="6238"/>
                    <a:pt x="6427" y="4820"/>
                    <a:pt x="6427" y="3119"/>
                  </a:cubicBezTo>
                  <a:cubicBezTo>
                    <a:pt x="6427" y="1386"/>
                    <a:pt x="5009" y="0"/>
                    <a:pt x="330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51" name="Google Shape;1425;p41"/>
            <p:cNvSpPr/>
            <p:nvPr/>
          </p:nvSpPr>
          <p:spPr>
            <a:xfrm>
              <a:off x="7311283" y="2733241"/>
              <a:ext cx="305771" cy="350401"/>
            </a:xfrm>
            <a:custGeom>
              <a:avLst/>
              <a:gdLst/>
              <a:ahLst/>
              <a:cxnLst/>
              <a:rect l="l" t="t" r="r" b="b"/>
              <a:pathLst>
                <a:path w="10366" h="11879" extrusionOk="0">
                  <a:moveTo>
                    <a:pt x="5167" y="694"/>
                  </a:moveTo>
                  <a:cubicBezTo>
                    <a:pt x="7309" y="694"/>
                    <a:pt x="9011" y="2427"/>
                    <a:pt x="9011" y="4506"/>
                  </a:cubicBezTo>
                  <a:cubicBezTo>
                    <a:pt x="9011" y="5640"/>
                    <a:pt x="8475" y="6711"/>
                    <a:pt x="7656" y="7405"/>
                  </a:cubicBezTo>
                  <a:lnTo>
                    <a:pt x="5167" y="9547"/>
                  </a:lnTo>
                  <a:lnTo>
                    <a:pt x="2710" y="7405"/>
                  </a:lnTo>
                  <a:cubicBezTo>
                    <a:pt x="1796" y="6585"/>
                    <a:pt x="1229" y="5420"/>
                    <a:pt x="1386" y="4034"/>
                  </a:cubicBezTo>
                  <a:cubicBezTo>
                    <a:pt x="1575" y="2206"/>
                    <a:pt x="3151" y="694"/>
                    <a:pt x="5167" y="694"/>
                  </a:cubicBezTo>
                  <a:close/>
                  <a:moveTo>
                    <a:pt x="8475" y="8980"/>
                  </a:moveTo>
                  <a:lnTo>
                    <a:pt x="9546" y="11122"/>
                  </a:lnTo>
                  <a:lnTo>
                    <a:pt x="977" y="11122"/>
                  </a:lnTo>
                  <a:lnTo>
                    <a:pt x="2017" y="8980"/>
                  </a:lnTo>
                  <a:lnTo>
                    <a:pt x="3529" y="8980"/>
                  </a:lnTo>
                  <a:lnTo>
                    <a:pt x="4978" y="10240"/>
                  </a:lnTo>
                  <a:cubicBezTo>
                    <a:pt x="5073" y="10272"/>
                    <a:pt x="5136" y="10335"/>
                    <a:pt x="5230" y="10335"/>
                  </a:cubicBezTo>
                  <a:cubicBezTo>
                    <a:pt x="5293" y="10335"/>
                    <a:pt x="5388" y="10272"/>
                    <a:pt x="5451" y="10240"/>
                  </a:cubicBezTo>
                  <a:lnTo>
                    <a:pt x="6900" y="8980"/>
                  </a:lnTo>
                  <a:close/>
                  <a:moveTo>
                    <a:pt x="5107" y="1"/>
                  </a:moveTo>
                  <a:cubicBezTo>
                    <a:pt x="2772" y="1"/>
                    <a:pt x="912" y="1815"/>
                    <a:pt x="662" y="3939"/>
                  </a:cubicBezTo>
                  <a:cubicBezTo>
                    <a:pt x="441" y="5483"/>
                    <a:pt x="1040" y="6932"/>
                    <a:pt x="2174" y="7940"/>
                  </a:cubicBezTo>
                  <a:lnTo>
                    <a:pt x="2615" y="8318"/>
                  </a:lnTo>
                  <a:lnTo>
                    <a:pt x="1638" y="8318"/>
                  </a:lnTo>
                  <a:cubicBezTo>
                    <a:pt x="1575" y="8318"/>
                    <a:pt x="1481" y="8413"/>
                    <a:pt x="1449" y="8507"/>
                  </a:cubicBezTo>
                  <a:lnTo>
                    <a:pt x="63" y="11343"/>
                  </a:lnTo>
                  <a:cubicBezTo>
                    <a:pt x="0" y="11469"/>
                    <a:pt x="0" y="11595"/>
                    <a:pt x="63" y="11721"/>
                  </a:cubicBezTo>
                  <a:cubicBezTo>
                    <a:pt x="126" y="11815"/>
                    <a:pt x="221" y="11878"/>
                    <a:pt x="347" y="11878"/>
                  </a:cubicBezTo>
                  <a:lnTo>
                    <a:pt x="10019" y="11878"/>
                  </a:lnTo>
                  <a:cubicBezTo>
                    <a:pt x="10145" y="11878"/>
                    <a:pt x="10271" y="11784"/>
                    <a:pt x="10302" y="11721"/>
                  </a:cubicBezTo>
                  <a:cubicBezTo>
                    <a:pt x="10365" y="11595"/>
                    <a:pt x="10365" y="11469"/>
                    <a:pt x="10302" y="11343"/>
                  </a:cubicBezTo>
                  <a:lnTo>
                    <a:pt x="8916" y="8507"/>
                  </a:lnTo>
                  <a:cubicBezTo>
                    <a:pt x="8885" y="8413"/>
                    <a:pt x="8727" y="8318"/>
                    <a:pt x="8601" y="8318"/>
                  </a:cubicBezTo>
                  <a:lnTo>
                    <a:pt x="7624" y="8318"/>
                  </a:lnTo>
                  <a:lnTo>
                    <a:pt x="8065" y="7940"/>
                  </a:lnTo>
                  <a:cubicBezTo>
                    <a:pt x="9042" y="7090"/>
                    <a:pt x="9641" y="5829"/>
                    <a:pt x="9641" y="4506"/>
                  </a:cubicBezTo>
                  <a:cubicBezTo>
                    <a:pt x="9641" y="2049"/>
                    <a:pt x="7656" y="1"/>
                    <a:pt x="5167" y="1"/>
                  </a:cubicBezTo>
                  <a:cubicBezTo>
                    <a:pt x="5147" y="1"/>
                    <a:pt x="5127" y="1"/>
                    <a:pt x="510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3" name="Google Shape;1426;p41"/>
          <p:cNvSpPr/>
          <p:nvPr/>
        </p:nvSpPr>
        <p:spPr>
          <a:xfrm rot="10800000" flipH="1">
            <a:off x="4224554" y="3546174"/>
            <a:ext cx="856266" cy="856265"/>
          </a:xfrm>
          <a:prstGeom prst="ellipse">
            <a:avLst/>
          </a:prstGeom>
          <a:noFill/>
          <a:ln w="76200" cap="flat" cmpd="sng">
            <a:solidFill>
              <a:srgbClr val="2262AD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14" name="Google Shape;1428;p41"/>
          <p:cNvGrpSpPr/>
          <p:nvPr/>
        </p:nvGrpSpPr>
        <p:grpSpPr>
          <a:xfrm>
            <a:off x="4462194" y="3784310"/>
            <a:ext cx="380988" cy="379991"/>
            <a:chOff x="2964060" y="2734170"/>
            <a:chExt cx="349457" cy="348542"/>
          </a:xfrm>
        </p:grpSpPr>
        <p:sp>
          <p:nvSpPr>
            <p:cNvPr id="147" name="Google Shape;1429;p41"/>
            <p:cNvSpPr/>
            <p:nvPr/>
          </p:nvSpPr>
          <p:spPr>
            <a:xfrm>
              <a:off x="2964060" y="2734170"/>
              <a:ext cx="349457" cy="348542"/>
            </a:xfrm>
            <a:custGeom>
              <a:avLst/>
              <a:gdLst/>
              <a:ahLst/>
              <a:cxnLst/>
              <a:rect l="l" t="t" r="r" b="b"/>
              <a:pathLst>
                <a:path w="11847" h="11816" extrusionOk="0">
                  <a:moveTo>
                    <a:pt x="3151" y="694"/>
                  </a:moveTo>
                  <a:cubicBezTo>
                    <a:pt x="3718" y="694"/>
                    <a:pt x="4159" y="1166"/>
                    <a:pt x="4159" y="1734"/>
                  </a:cubicBezTo>
                  <a:cubicBezTo>
                    <a:pt x="4159" y="2301"/>
                    <a:pt x="3686" y="2742"/>
                    <a:pt x="3151" y="2742"/>
                  </a:cubicBezTo>
                  <a:cubicBezTo>
                    <a:pt x="2584" y="2742"/>
                    <a:pt x="2111" y="2269"/>
                    <a:pt x="2111" y="1734"/>
                  </a:cubicBezTo>
                  <a:cubicBezTo>
                    <a:pt x="2080" y="1166"/>
                    <a:pt x="2552" y="694"/>
                    <a:pt x="3151" y="694"/>
                  </a:cubicBezTo>
                  <a:close/>
                  <a:moveTo>
                    <a:pt x="8727" y="694"/>
                  </a:moveTo>
                  <a:cubicBezTo>
                    <a:pt x="9326" y="694"/>
                    <a:pt x="9767" y="1166"/>
                    <a:pt x="9767" y="1734"/>
                  </a:cubicBezTo>
                  <a:cubicBezTo>
                    <a:pt x="9767" y="2301"/>
                    <a:pt x="9294" y="2742"/>
                    <a:pt x="8727" y="2742"/>
                  </a:cubicBezTo>
                  <a:cubicBezTo>
                    <a:pt x="8128" y="2742"/>
                    <a:pt x="7719" y="2269"/>
                    <a:pt x="7719" y="1734"/>
                  </a:cubicBezTo>
                  <a:cubicBezTo>
                    <a:pt x="7656" y="1166"/>
                    <a:pt x="8128" y="694"/>
                    <a:pt x="8727" y="694"/>
                  </a:cubicBezTo>
                  <a:close/>
                  <a:moveTo>
                    <a:pt x="5923" y="4852"/>
                  </a:moveTo>
                  <a:cubicBezTo>
                    <a:pt x="6522" y="4852"/>
                    <a:pt x="6994" y="5325"/>
                    <a:pt x="6994" y="5861"/>
                  </a:cubicBezTo>
                  <a:cubicBezTo>
                    <a:pt x="6994" y="6396"/>
                    <a:pt x="6522" y="6869"/>
                    <a:pt x="5923" y="6869"/>
                  </a:cubicBezTo>
                  <a:cubicBezTo>
                    <a:pt x="5356" y="6869"/>
                    <a:pt x="4883" y="6428"/>
                    <a:pt x="4883" y="5861"/>
                  </a:cubicBezTo>
                  <a:cubicBezTo>
                    <a:pt x="4883" y="5294"/>
                    <a:pt x="5356" y="4852"/>
                    <a:pt x="5923" y="4852"/>
                  </a:cubicBezTo>
                  <a:close/>
                  <a:moveTo>
                    <a:pt x="3151" y="3466"/>
                  </a:moveTo>
                  <a:cubicBezTo>
                    <a:pt x="3875" y="3466"/>
                    <a:pt x="4600" y="3813"/>
                    <a:pt x="5072" y="4380"/>
                  </a:cubicBezTo>
                  <a:cubicBezTo>
                    <a:pt x="4537" y="4695"/>
                    <a:pt x="4159" y="5231"/>
                    <a:pt x="4159" y="5861"/>
                  </a:cubicBezTo>
                  <a:cubicBezTo>
                    <a:pt x="4159" y="6239"/>
                    <a:pt x="4285" y="6617"/>
                    <a:pt x="4505" y="6900"/>
                  </a:cubicBezTo>
                  <a:lnTo>
                    <a:pt x="693" y="6900"/>
                  </a:lnTo>
                  <a:lnTo>
                    <a:pt x="693" y="5892"/>
                  </a:lnTo>
                  <a:cubicBezTo>
                    <a:pt x="693" y="4569"/>
                    <a:pt x="1796" y="3466"/>
                    <a:pt x="3151" y="3466"/>
                  </a:cubicBezTo>
                  <a:close/>
                  <a:moveTo>
                    <a:pt x="8696" y="3498"/>
                  </a:moveTo>
                  <a:cubicBezTo>
                    <a:pt x="10019" y="3498"/>
                    <a:pt x="11121" y="4600"/>
                    <a:pt x="11121" y="5955"/>
                  </a:cubicBezTo>
                  <a:lnTo>
                    <a:pt x="11121" y="6932"/>
                  </a:lnTo>
                  <a:lnTo>
                    <a:pt x="7309" y="6932"/>
                  </a:lnTo>
                  <a:cubicBezTo>
                    <a:pt x="7561" y="6617"/>
                    <a:pt x="7656" y="6270"/>
                    <a:pt x="7656" y="5892"/>
                  </a:cubicBezTo>
                  <a:cubicBezTo>
                    <a:pt x="7656" y="5262"/>
                    <a:pt x="7309" y="4726"/>
                    <a:pt x="6774" y="4411"/>
                  </a:cubicBezTo>
                  <a:cubicBezTo>
                    <a:pt x="7215" y="3813"/>
                    <a:pt x="7939" y="3498"/>
                    <a:pt x="8696" y="3498"/>
                  </a:cubicBezTo>
                  <a:close/>
                  <a:moveTo>
                    <a:pt x="5923" y="7625"/>
                  </a:moveTo>
                  <a:cubicBezTo>
                    <a:pt x="6207" y="7625"/>
                    <a:pt x="6490" y="7656"/>
                    <a:pt x="6711" y="7751"/>
                  </a:cubicBezTo>
                  <a:lnTo>
                    <a:pt x="5923" y="8791"/>
                  </a:lnTo>
                  <a:lnTo>
                    <a:pt x="5135" y="7751"/>
                  </a:lnTo>
                  <a:cubicBezTo>
                    <a:pt x="5388" y="7688"/>
                    <a:pt x="5671" y="7625"/>
                    <a:pt x="5923" y="7625"/>
                  </a:cubicBezTo>
                  <a:close/>
                  <a:moveTo>
                    <a:pt x="4505" y="8066"/>
                  </a:moveTo>
                  <a:lnTo>
                    <a:pt x="5577" y="9484"/>
                  </a:lnTo>
                  <a:lnTo>
                    <a:pt x="5577" y="11153"/>
                  </a:lnTo>
                  <a:lnTo>
                    <a:pt x="3497" y="11153"/>
                  </a:lnTo>
                  <a:lnTo>
                    <a:pt x="3497" y="10019"/>
                  </a:lnTo>
                  <a:cubicBezTo>
                    <a:pt x="3497" y="9200"/>
                    <a:pt x="3875" y="8507"/>
                    <a:pt x="4505" y="8066"/>
                  </a:cubicBezTo>
                  <a:close/>
                  <a:moveTo>
                    <a:pt x="7341" y="8066"/>
                  </a:moveTo>
                  <a:cubicBezTo>
                    <a:pt x="7939" y="8507"/>
                    <a:pt x="8381" y="9263"/>
                    <a:pt x="8381" y="10051"/>
                  </a:cubicBezTo>
                  <a:lnTo>
                    <a:pt x="8381" y="11153"/>
                  </a:lnTo>
                  <a:lnTo>
                    <a:pt x="6301" y="11153"/>
                  </a:lnTo>
                  <a:lnTo>
                    <a:pt x="6301" y="9484"/>
                  </a:lnTo>
                  <a:lnTo>
                    <a:pt x="7341" y="8066"/>
                  </a:lnTo>
                  <a:close/>
                  <a:moveTo>
                    <a:pt x="3088" y="1"/>
                  </a:moveTo>
                  <a:cubicBezTo>
                    <a:pt x="2143" y="1"/>
                    <a:pt x="1355" y="788"/>
                    <a:pt x="1355" y="1734"/>
                  </a:cubicBezTo>
                  <a:cubicBezTo>
                    <a:pt x="1355" y="2238"/>
                    <a:pt x="1575" y="2679"/>
                    <a:pt x="1922" y="2994"/>
                  </a:cubicBezTo>
                  <a:cubicBezTo>
                    <a:pt x="788" y="3466"/>
                    <a:pt x="0" y="4569"/>
                    <a:pt x="0" y="5861"/>
                  </a:cubicBezTo>
                  <a:lnTo>
                    <a:pt x="0" y="7247"/>
                  </a:lnTo>
                  <a:cubicBezTo>
                    <a:pt x="0" y="7436"/>
                    <a:pt x="158" y="7593"/>
                    <a:pt x="347" y="7593"/>
                  </a:cubicBezTo>
                  <a:lnTo>
                    <a:pt x="3938" y="7593"/>
                  </a:lnTo>
                  <a:cubicBezTo>
                    <a:pt x="3214" y="8192"/>
                    <a:pt x="2741" y="9043"/>
                    <a:pt x="2741" y="10019"/>
                  </a:cubicBezTo>
                  <a:lnTo>
                    <a:pt x="2741" y="11437"/>
                  </a:lnTo>
                  <a:cubicBezTo>
                    <a:pt x="2741" y="11658"/>
                    <a:pt x="2899" y="11815"/>
                    <a:pt x="3088" y="11815"/>
                  </a:cubicBezTo>
                  <a:lnTo>
                    <a:pt x="8696" y="11815"/>
                  </a:lnTo>
                  <a:cubicBezTo>
                    <a:pt x="8885" y="11815"/>
                    <a:pt x="9042" y="11658"/>
                    <a:pt x="9042" y="11437"/>
                  </a:cubicBezTo>
                  <a:lnTo>
                    <a:pt x="9042" y="10019"/>
                  </a:lnTo>
                  <a:cubicBezTo>
                    <a:pt x="9042" y="9043"/>
                    <a:pt x="8570" y="8192"/>
                    <a:pt x="7876" y="7593"/>
                  </a:cubicBezTo>
                  <a:lnTo>
                    <a:pt x="11436" y="7593"/>
                  </a:lnTo>
                  <a:cubicBezTo>
                    <a:pt x="11657" y="7593"/>
                    <a:pt x="11815" y="7436"/>
                    <a:pt x="11815" y="7247"/>
                  </a:cubicBezTo>
                  <a:lnTo>
                    <a:pt x="11815" y="5861"/>
                  </a:lnTo>
                  <a:cubicBezTo>
                    <a:pt x="11846" y="4600"/>
                    <a:pt x="11027" y="3466"/>
                    <a:pt x="9861" y="2994"/>
                  </a:cubicBezTo>
                  <a:cubicBezTo>
                    <a:pt x="10239" y="2679"/>
                    <a:pt x="10428" y="2206"/>
                    <a:pt x="10428" y="1734"/>
                  </a:cubicBezTo>
                  <a:cubicBezTo>
                    <a:pt x="10428" y="788"/>
                    <a:pt x="9641" y="1"/>
                    <a:pt x="8696" y="1"/>
                  </a:cubicBezTo>
                  <a:cubicBezTo>
                    <a:pt x="7750" y="1"/>
                    <a:pt x="6963" y="788"/>
                    <a:pt x="6963" y="1734"/>
                  </a:cubicBezTo>
                  <a:cubicBezTo>
                    <a:pt x="6963" y="2238"/>
                    <a:pt x="7152" y="2679"/>
                    <a:pt x="7498" y="2994"/>
                  </a:cubicBezTo>
                  <a:cubicBezTo>
                    <a:pt x="6931" y="3214"/>
                    <a:pt x="6396" y="3624"/>
                    <a:pt x="6049" y="4159"/>
                  </a:cubicBezTo>
                  <a:lnTo>
                    <a:pt x="5734" y="4159"/>
                  </a:lnTo>
                  <a:cubicBezTo>
                    <a:pt x="5388" y="3655"/>
                    <a:pt x="4883" y="3214"/>
                    <a:pt x="4285" y="2994"/>
                  </a:cubicBezTo>
                  <a:cubicBezTo>
                    <a:pt x="4631" y="2679"/>
                    <a:pt x="4820" y="2238"/>
                    <a:pt x="4820" y="1734"/>
                  </a:cubicBezTo>
                  <a:cubicBezTo>
                    <a:pt x="4820" y="788"/>
                    <a:pt x="4033" y="1"/>
                    <a:pt x="3088" y="1"/>
                  </a:cubicBezTo>
                  <a:close/>
                </a:path>
              </a:pathLst>
            </a:custGeom>
            <a:solidFill>
              <a:srgbClr val="2262A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8" name="Google Shape;1430;p41"/>
            <p:cNvSpPr/>
            <p:nvPr/>
          </p:nvSpPr>
          <p:spPr>
            <a:xfrm>
              <a:off x="3230777" y="2877292"/>
              <a:ext cx="41827" cy="20471"/>
            </a:xfrm>
            <a:custGeom>
              <a:avLst/>
              <a:gdLst/>
              <a:ahLst/>
              <a:cxnLst/>
              <a:rect l="l" t="t" r="r" b="b"/>
              <a:pathLst>
                <a:path w="1418" h="694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4"/>
                    <a:pt x="347" y="694"/>
                  </a:cubicBezTo>
                  <a:lnTo>
                    <a:pt x="1071" y="694"/>
                  </a:lnTo>
                  <a:cubicBezTo>
                    <a:pt x="1260" y="694"/>
                    <a:pt x="1418" y="536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solidFill>
              <a:srgbClr val="4149E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9" name="Google Shape;1431;p41"/>
            <p:cNvSpPr/>
            <p:nvPr/>
          </p:nvSpPr>
          <p:spPr>
            <a:xfrm>
              <a:off x="3004000" y="2877292"/>
              <a:ext cx="41857" cy="20471"/>
            </a:xfrm>
            <a:custGeom>
              <a:avLst/>
              <a:gdLst/>
              <a:ahLst/>
              <a:cxnLst/>
              <a:rect l="l" t="t" r="r" b="b"/>
              <a:pathLst>
                <a:path w="1419" h="694" extrusionOk="0">
                  <a:moveTo>
                    <a:pt x="379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36"/>
                    <a:pt x="158" y="694"/>
                    <a:pt x="379" y="694"/>
                  </a:cubicBezTo>
                  <a:lnTo>
                    <a:pt x="1072" y="694"/>
                  </a:lnTo>
                  <a:cubicBezTo>
                    <a:pt x="1261" y="694"/>
                    <a:pt x="1419" y="536"/>
                    <a:pt x="1419" y="347"/>
                  </a:cubicBezTo>
                  <a:cubicBezTo>
                    <a:pt x="1419" y="158"/>
                    <a:pt x="1261" y="0"/>
                    <a:pt x="1072" y="0"/>
                  </a:cubicBezTo>
                  <a:close/>
                </a:path>
              </a:pathLst>
            </a:custGeom>
            <a:solidFill>
              <a:srgbClr val="4149E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18" name="Google Shape;1432;p41"/>
          <p:cNvSpPr/>
          <p:nvPr/>
        </p:nvSpPr>
        <p:spPr>
          <a:xfrm>
            <a:off x="2941796" y="3875401"/>
            <a:ext cx="45633" cy="23316"/>
          </a:xfrm>
          <a:custGeom>
            <a:avLst/>
            <a:gdLst/>
            <a:ahLst/>
            <a:cxnLst/>
            <a:rect l="l" t="t" r="r" b="b"/>
            <a:pathLst>
              <a:path w="1419" h="725" extrusionOk="0">
                <a:moveTo>
                  <a:pt x="347" y="0"/>
                </a:moveTo>
                <a:cubicBezTo>
                  <a:pt x="158" y="0"/>
                  <a:pt x="1" y="158"/>
                  <a:pt x="1" y="378"/>
                </a:cubicBezTo>
                <a:cubicBezTo>
                  <a:pt x="1" y="567"/>
                  <a:pt x="158" y="725"/>
                  <a:pt x="347" y="725"/>
                </a:cubicBezTo>
                <a:lnTo>
                  <a:pt x="1072" y="725"/>
                </a:lnTo>
                <a:cubicBezTo>
                  <a:pt x="1261" y="725"/>
                  <a:pt x="1418" y="567"/>
                  <a:pt x="1418" y="378"/>
                </a:cubicBezTo>
                <a:cubicBezTo>
                  <a:pt x="1418" y="158"/>
                  <a:pt x="1261" y="0"/>
                  <a:pt x="1072" y="0"/>
                </a:cubicBezTo>
                <a:close/>
              </a:path>
            </a:pathLst>
          </a:custGeom>
          <a:solidFill>
            <a:srgbClr val="218DC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9" name="Google Shape;1433;p41"/>
          <p:cNvSpPr/>
          <p:nvPr/>
        </p:nvSpPr>
        <p:spPr>
          <a:xfrm>
            <a:off x="2652362" y="3501175"/>
            <a:ext cx="856266" cy="856265"/>
          </a:xfrm>
          <a:prstGeom prst="ellipse">
            <a:avLst/>
          </a:prstGeom>
          <a:noFill/>
          <a:ln w="76200" cap="flat" cmpd="sng">
            <a:solidFill>
              <a:srgbClr val="218DC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1219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Tx/>
              <a:buNone/>
              <a:defRPr/>
            </a:pPr>
            <a:endParaRPr kumimoji="0" sz="1865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grpSp>
        <p:nvGrpSpPr>
          <p:cNvPr id="120" name="Google Shape;1435;p41"/>
          <p:cNvGrpSpPr/>
          <p:nvPr/>
        </p:nvGrpSpPr>
        <p:grpSpPr>
          <a:xfrm>
            <a:off x="2890000" y="3738814"/>
            <a:ext cx="380988" cy="380988"/>
            <a:chOff x="1492316" y="2564597"/>
            <a:chExt cx="349457" cy="349457"/>
          </a:xfrm>
          <a:solidFill>
            <a:srgbClr val="218DC5"/>
          </a:solidFill>
        </p:grpSpPr>
        <p:grpSp>
          <p:nvGrpSpPr>
            <p:cNvPr id="131" name="Google Shape;1436;p41"/>
            <p:cNvGrpSpPr/>
            <p:nvPr/>
          </p:nvGrpSpPr>
          <p:grpSpPr>
            <a:xfrm>
              <a:off x="1492316" y="2564597"/>
              <a:ext cx="349457" cy="349457"/>
              <a:chOff x="1492316" y="2564597"/>
              <a:chExt cx="349457" cy="349457"/>
            </a:xfrm>
            <a:grpFill/>
          </p:grpSpPr>
          <p:sp>
            <p:nvSpPr>
              <p:cNvPr id="145" name="Google Shape;1437;p41"/>
              <p:cNvSpPr/>
              <p:nvPr/>
            </p:nvSpPr>
            <p:spPr>
              <a:xfrm>
                <a:off x="1492316" y="2564597"/>
                <a:ext cx="349457" cy="349457"/>
              </a:xfrm>
              <a:custGeom>
                <a:avLst/>
                <a:gdLst/>
                <a:ahLst/>
                <a:cxnLst/>
                <a:rect l="l" t="t" r="r" b="b"/>
                <a:pathLst>
                  <a:path w="11847" h="11847" extrusionOk="0">
                    <a:moveTo>
                      <a:pt x="9483" y="1418"/>
                    </a:moveTo>
                    <a:cubicBezTo>
                      <a:pt x="9672" y="1418"/>
                      <a:pt x="9830" y="1576"/>
                      <a:pt x="9830" y="1765"/>
                    </a:cubicBezTo>
                    <a:lnTo>
                      <a:pt x="9830" y="2836"/>
                    </a:lnTo>
                    <a:lnTo>
                      <a:pt x="788" y="2836"/>
                    </a:lnTo>
                    <a:lnTo>
                      <a:pt x="788" y="1765"/>
                    </a:lnTo>
                    <a:lnTo>
                      <a:pt x="725" y="1765"/>
                    </a:lnTo>
                    <a:cubicBezTo>
                      <a:pt x="725" y="1576"/>
                      <a:pt x="883" y="1418"/>
                      <a:pt x="1072" y="1418"/>
                    </a:cubicBezTo>
                    <a:lnTo>
                      <a:pt x="1418" y="1418"/>
                    </a:lnTo>
                    <a:lnTo>
                      <a:pt x="1418" y="1765"/>
                    </a:lnTo>
                    <a:cubicBezTo>
                      <a:pt x="1418" y="1954"/>
                      <a:pt x="1576" y="2143"/>
                      <a:pt x="1765" y="2143"/>
                    </a:cubicBezTo>
                    <a:cubicBezTo>
                      <a:pt x="1954" y="2143"/>
                      <a:pt x="2111" y="1954"/>
                      <a:pt x="2111" y="1765"/>
                    </a:cubicBezTo>
                    <a:lnTo>
                      <a:pt x="2111" y="1418"/>
                    </a:lnTo>
                    <a:lnTo>
                      <a:pt x="3498" y="1418"/>
                    </a:lnTo>
                    <a:lnTo>
                      <a:pt x="3498" y="1765"/>
                    </a:lnTo>
                    <a:cubicBezTo>
                      <a:pt x="3498" y="1954"/>
                      <a:pt x="3655" y="2143"/>
                      <a:pt x="3844" y="2143"/>
                    </a:cubicBezTo>
                    <a:cubicBezTo>
                      <a:pt x="4065" y="2143"/>
                      <a:pt x="4222" y="1954"/>
                      <a:pt x="4222" y="1765"/>
                    </a:cubicBezTo>
                    <a:lnTo>
                      <a:pt x="4222" y="1418"/>
                    </a:lnTo>
                    <a:lnTo>
                      <a:pt x="6333" y="1418"/>
                    </a:lnTo>
                    <a:lnTo>
                      <a:pt x="6333" y="1765"/>
                    </a:lnTo>
                    <a:cubicBezTo>
                      <a:pt x="6333" y="1954"/>
                      <a:pt x="6490" y="2143"/>
                      <a:pt x="6680" y="2143"/>
                    </a:cubicBezTo>
                    <a:cubicBezTo>
                      <a:pt x="6900" y="2143"/>
                      <a:pt x="7058" y="1954"/>
                      <a:pt x="7058" y="1765"/>
                    </a:cubicBezTo>
                    <a:lnTo>
                      <a:pt x="7058" y="1418"/>
                    </a:lnTo>
                    <a:lnTo>
                      <a:pt x="8412" y="1418"/>
                    </a:lnTo>
                    <a:lnTo>
                      <a:pt x="8412" y="1765"/>
                    </a:lnTo>
                    <a:cubicBezTo>
                      <a:pt x="8412" y="1954"/>
                      <a:pt x="8570" y="2143"/>
                      <a:pt x="8790" y="2143"/>
                    </a:cubicBezTo>
                    <a:cubicBezTo>
                      <a:pt x="8979" y="2143"/>
                      <a:pt x="9137" y="1954"/>
                      <a:pt x="9137" y="1765"/>
                    </a:cubicBezTo>
                    <a:lnTo>
                      <a:pt x="9137" y="1418"/>
                    </a:lnTo>
                    <a:close/>
                    <a:moveTo>
                      <a:pt x="9767" y="3497"/>
                    </a:moveTo>
                    <a:lnTo>
                      <a:pt x="9767" y="7026"/>
                    </a:lnTo>
                    <a:cubicBezTo>
                      <a:pt x="9641" y="7026"/>
                      <a:pt x="9546" y="6963"/>
                      <a:pt x="9420" y="6963"/>
                    </a:cubicBezTo>
                    <a:cubicBezTo>
                      <a:pt x="8066" y="6963"/>
                      <a:pt x="6963" y="8066"/>
                      <a:pt x="6963" y="9420"/>
                    </a:cubicBezTo>
                    <a:cubicBezTo>
                      <a:pt x="6963" y="9546"/>
                      <a:pt x="6963" y="9641"/>
                      <a:pt x="7026" y="9767"/>
                    </a:cubicBezTo>
                    <a:lnTo>
                      <a:pt x="1040" y="9767"/>
                    </a:lnTo>
                    <a:cubicBezTo>
                      <a:pt x="820" y="9767"/>
                      <a:pt x="662" y="9609"/>
                      <a:pt x="662" y="9420"/>
                    </a:cubicBezTo>
                    <a:lnTo>
                      <a:pt x="662" y="3497"/>
                    </a:lnTo>
                    <a:close/>
                    <a:moveTo>
                      <a:pt x="9420" y="7688"/>
                    </a:moveTo>
                    <a:cubicBezTo>
                      <a:pt x="10366" y="7688"/>
                      <a:pt x="11153" y="8475"/>
                      <a:pt x="11153" y="9420"/>
                    </a:cubicBezTo>
                    <a:cubicBezTo>
                      <a:pt x="11153" y="10397"/>
                      <a:pt x="10366" y="11185"/>
                      <a:pt x="9420" y="11185"/>
                    </a:cubicBezTo>
                    <a:cubicBezTo>
                      <a:pt x="8475" y="11185"/>
                      <a:pt x="7688" y="10397"/>
                      <a:pt x="7688" y="9420"/>
                    </a:cubicBezTo>
                    <a:cubicBezTo>
                      <a:pt x="7688" y="8475"/>
                      <a:pt x="8475" y="7688"/>
                      <a:pt x="9420" y="7688"/>
                    </a:cubicBezTo>
                    <a:close/>
                    <a:moveTo>
                      <a:pt x="1733" y="0"/>
                    </a:moveTo>
                    <a:cubicBezTo>
                      <a:pt x="1544" y="0"/>
                      <a:pt x="1387" y="158"/>
                      <a:pt x="1387" y="347"/>
                    </a:cubicBezTo>
                    <a:lnTo>
                      <a:pt x="1387" y="725"/>
                    </a:lnTo>
                    <a:lnTo>
                      <a:pt x="1040" y="725"/>
                    </a:lnTo>
                    <a:cubicBezTo>
                      <a:pt x="442" y="725"/>
                      <a:pt x="0" y="1166"/>
                      <a:pt x="0" y="1733"/>
                    </a:cubicBezTo>
                    <a:lnTo>
                      <a:pt x="0" y="9389"/>
                    </a:lnTo>
                    <a:cubicBezTo>
                      <a:pt x="0" y="9956"/>
                      <a:pt x="473" y="10429"/>
                      <a:pt x="1040" y="10429"/>
                    </a:cubicBezTo>
                    <a:lnTo>
                      <a:pt x="7215" y="10429"/>
                    </a:lnTo>
                    <a:cubicBezTo>
                      <a:pt x="7593" y="11279"/>
                      <a:pt x="8444" y="11846"/>
                      <a:pt x="9420" y="11846"/>
                    </a:cubicBezTo>
                    <a:cubicBezTo>
                      <a:pt x="10744" y="11846"/>
                      <a:pt x="11846" y="10744"/>
                      <a:pt x="11846" y="9420"/>
                    </a:cubicBezTo>
                    <a:cubicBezTo>
                      <a:pt x="11846" y="8444"/>
                      <a:pt x="11311" y="7593"/>
                      <a:pt x="10492" y="7215"/>
                    </a:cubicBezTo>
                    <a:lnTo>
                      <a:pt x="10492" y="1733"/>
                    </a:lnTo>
                    <a:cubicBezTo>
                      <a:pt x="10492" y="1135"/>
                      <a:pt x="10019" y="725"/>
                      <a:pt x="9452" y="725"/>
                    </a:cubicBezTo>
                    <a:lnTo>
                      <a:pt x="9105" y="725"/>
                    </a:lnTo>
                    <a:lnTo>
                      <a:pt x="9105" y="347"/>
                    </a:lnTo>
                    <a:cubicBezTo>
                      <a:pt x="9105" y="158"/>
                      <a:pt x="8948" y="0"/>
                      <a:pt x="8759" y="0"/>
                    </a:cubicBezTo>
                    <a:cubicBezTo>
                      <a:pt x="8538" y="0"/>
                      <a:pt x="8381" y="158"/>
                      <a:pt x="8381" y="347"/>
                    </a:cubicBezTo>
                    <a:lnTo>
                      <a:pt x="8381" y="725"/>
                    </a:lnTo>
                    <a:lnTo>
                      <a:pt x="7026" y="725"/>
                    </a:lnTo>
                    <a:lnTo>
                      <a:pt x="7026" y="347"/>
                    </a:lnTo>
                    <a:cubicBezTo>
                      <a:pt x="7026" y="158"/>
                      <a:pt x="6869" y="0"/>
                      <a:pt x="6648" y="0"/>
                    </a:cubicBezTo>
                    <a:cubicBezTo>
                      <a:pt x="6459" y="0"/>
                      <a:pt x="6301" y="158"/>
                      <a:pt x="6301" y="347"/>
                    </a:cubicBezTo>
                    <a:lnTo>
                      <a:pt x="6301" y="725"/>
                    </a:lnTo>
                    <a:lnTo>
                      <a:pt x="4191" y="725"/>
                    </a:lnTo>
                    <a:lnTo>
                      <a:pt x="4191" y="347"/>
                    </a:lnTo>
                    <a:cubicBezTo>
                      <a:pt x="4191" y="158"/>
                      <a:pt x="4033" y="0"/>
                      <a:pt x="3813" y="0"/>
                    </a:cubicBezTo>
                    <a:cubicBezTo>
                      <a:pt x="3624" y="0"/>
                      <a:pt x="3466" y="158"/>
                      <a:pt x="3466" y="347"/>
                    </a:cubicBezTo>
                    <a:lnTo>
                      <a:pt x="3466" y="725"/>
                    </a:lnTo>
                    <a:lnTo>
                      <a:pt x="2080" y="725"/>
                    </a:lnTo>
                    <a:lnTo>
                      <a:pt x="2080" y="347"/>
                    </a:lnTo>
                    <a:cubicBezTo>
                      <a:pt x="2080" y="158"/>
                      <a:pt x="1922" y="0"/>
                      <a:pt x="173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6" name="Google Shape;1438;p41"/>
              <p:cNvSpPr/>
              <p:nvPr/>
            </p:nvSpPr>
            <p:spPr>
              <a:xfrm>
                <a:off x="1759947" y="2810871"/>
                <a:ext cx="40943" cy="41827"/>
              </a:xfrm>
              <a:custGeom>
                <a:avLst/>
                <a:gdLst/>
                <a:ahLst/>
                <a:cxnLst/>
                <a:rect l="l" t="t" r="r" b="b"/>
                <a:pathLst>
                  <a:path w="1388" h="1418" extrusionOk="0">
                    <a:moveTo>
                      <a:pt x="347" y="0"/>
                    </a:moveTo>
                    <a:cubicBezTo>
                      <a:pt x="158" y="0"/>
                      <a:pt x="1" y="158"/>
                      <a:pt x="1" y="347"/>
                    </a:cubicBezTo>
                    <a:lnTo>
                      <a:pt x="1" y="1071"/>
                    </a:lnTo>
                    <a:cubicBezTo>
                      <a:pt x="1" y="1260"/>
                      <a:pt x="127" y="1418"/>
                      <a:pt x="347" y="1418"/>
                    </a:cubicBezTo>
                    <a:lnTo>
                      <a:pt x="1041" y="1418"/>
                    </a:lnTo>
                    <a:cubicBezTo>
                      <a:pt x="1261" y="1418"/>
                      <a:pt x="1387" y="1260"/>
                      <a:pt x="1387" y="1071"/>
                    </a:cubicBezTo>
                    <a:cubicBezTo>
                      <a:pt x="1387" y="882"/>
                      <a:pt x="1261" y="725"/>
                      <a:pt x="1041" y="725"/>
                    </a:cubicBezTo>
                    <a:lnTo>
                      <a:pt x="694" y="725"/>
                    </a:lnTo>
                    <a:lnTo>
                      <a:pt x="694" y="347"/>
                    </a:lnTo>
                    <a:cubicBezTo>
                      <a:pt x="694" y="158"/>
                      <a:pt x="536" y="0"/>
                      <a:pt x="347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121900" tIns="121900" rIns="121900" bIns="12190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l" defTabSz="12192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Tx/>
                  <a:buFontTx/>
                  <a:buNone/>
                  <a:defRPr/>
                </a:pPr>
                <a:endParaRPr kumimoji="0" sz="1865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sp>
          <p:nvSpPr>
            <p:cNvPr id="132" name="Google Shape;1439;p41"/>
            <p:cNvSpPr/>
            <p:nvPr/>
          </p:nvSpPr>
          <p:spPr>
            <a:xfrm>
              <a:off x="1594555" y="2687277"/>
              <a:ext cx="41827" cy="21386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3" name="Google Shape;1440;p41"/>
            <p:cNvSpPr/>
            <p:nvPr/>
          </p:nvSpPr>
          <p:spPr>
            <a:xfrm>
              <a:off x="1655880" y="2687277"/>
              <a:ext cx="41857" cy="21386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4" name="Google Shape;1441;p41"/>
            <p:cNvSpPr/>
            <p:nvPr/>
          </p:nvSpPr>
          <p:spPr>
            <a:xfrm>
              <a:off x="1719063" y="2687277"/>
              <a:ext cx="41857" cy="21386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5" name="Google Shape;1442;p41"/>
            <p:cNvSpPr/>
            <p:nvPr/>
          </p:nvSpPr>
          <p:spPr>
            <a:xfrm>
              <a:off x="1533200" y="2729075"/>
              <a:ext cx="41857" cy="21415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6" name="Google Shape;1443;p41"/>
            <p:cNvSpPr/>
            <p:nvPr/>
          </p:nvSpPr>
          <p:spPr>
            <a:xfrm>
              <a:off x="1594555" y="2729075"/>
              <a:ext cx="41827" cy="21415"/>
            </a:xfrm>
            <a:custGeom>
              <a:avLst/>
              <a:gdLst/>
              <a:ahLst/>
              <a:cxnLst/>
              <a:rect l="l" t="t" r="r" b="b"/>
              <a:pathLst>
                <a:path w="1418" h="726" extrusionOk="0">
                  <a:moveTo>
                    <a:pt x="347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8"/>
                    <a:pt x="1418" y="379"/>
                  </a:cubicBezTo>
                  <a:cubicBezTo>
                    <a:pt x="1418" y="158"/>
                    <a:pt x="1260" y="1"/>
                    <a:pt x="1071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7" name="Google Shape;1444;p41"/>
            <p:cNvSpPr/>
            <p:nvPr/>
          </p:nvSpPr>
          <p:spPr>
            <a:xfrm>
              <a:off x="1655880" y="2729075"/>
              <a:ext cx="41857" cy="21415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8" name="Google Shape;1445;p41"/>
            <p:cNvSpPr/>
            <p:nvPr/>
          </p:nvSpPr>
          <p:spPr>
            <a:xfrm>
              <a:off x="1719063" y="2729075"/>
              <a:ext cx="41857" cy="21415"/>
            </a:xfrm>
            <a:custGeom>
              <a:avLst/>
              <a:gdLst/>
              <a:ahLst/>
              <a:cxnLst/>
              <a:rect l="l" t="t" r="r" b="b"/>
              <a:pathLst>
                <a:path w="1419" h="726" extrusionOk="0">
                  <a:moveTo>
                    <a:pt x="347" y="1"/>
                  </a:moveTo>
                  <a:cubicBezTo>
                    <a:pt x="158" y="1"/>
                    <a:pt x="1" y="158"/>
                    <a:pt x="1" y="379"/>
                  </a:cubicBezTo>
                  <a:cubicBezTo>
                    <a:pt x="1" y="568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8"/>
                    <a:pt x="1418" y="379"/>
                  </a:cubicBezTo>
                  <a:cubicBezTo>
                    <a:pt x="1418" y="158"/>
                    <a:pt x="1261" y="1"/>
                    <a:pt x="107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9" name="Google Shape;1446;p41"/>
            <p:cNvSpPr/>
            <p:nvPr/>
          </p:nvSpPr>
          <p:spPr>
            <a:xfrm>
              <a:off x="1533200" y="2769988"/>
              <a:ext cx="41857" cy="21386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78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0" name="Google Shape;1447;p41"/>
            <p:cNvSpPr/>
            <p:nvPr/>
          </p:nvSpPr>
          <p:spPr>
            <a:xfrm>
              <a:off x="1594555" y="2769988"/>
              <a:ext cx="41827" cy="21386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78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1" name="Google Shape;1448;p41"/>
            <p:cNvSpPr/>
            <p:nvPr/>
          </p:nvSpPr>
          <p:spPr>
            <a:xfrm>
              <a:off x="1655880" y="2769988"/>
              <a:ext cx="41857" cy="21386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78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78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2" name="Google Shape;1449;p41"/>
            <p:cNvSpPr/>
            <p:nvPr/>
          </p:nvSpPr>
          <p:spPr>
            <a:xfrm>
              <a:off x="1533200" y="2810871"/>
              <a:ext cx="41857" cy="21386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1" y="567"/>
                    <a:pt x="158" y="725"/>
                    <a:pt x="347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3" name="Google Shape;1450;p41"/>
            <p:cNvSpPr/>
            <p:nvPr/>
          </p:nvSpPr>
          <p:spPr>
            <a:xfrm>
              <a:off x="1594555" y="2810871"/>
              <a:ext cx="41827" cy="21386"/>
            </a:xfrm>
            <a:custGeom>
              <a:avLst/>
              <a:gdLst/>
              <a:ahLst/>
              <a:cxnLst/>
              <a:rect l="l" t="t" r="r" b="b"/>
              <a:pathLst>
                <a:path w="1418" h="725" extrusionOk="0">
                  <a:moveTo>
                    <a:pt x="347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47" y="725"/>
                  </a:cubicBezTo>
                  <a:lnTo>
                    <a:pt x="1071" y="725"/>
                  </a:lnTo>
                  <a:cubicBezTo>
                    <a:pt x="1260" y="725"/>
                    <a:pt x="1418" y="567"/>
                    <a:pt x="1418" y="347"/>
                  </a:cubicBezTo>
                  <a:cubicBezTo>
                    <a:pt x="1418" y="158"/>
                    <a:pt x="1260" y="0"/>
                    <a:pt x="107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44" name="Google Shape;1451;p41"/>
            <p:cNvSpPr/>
            <p:nvPr/>
          </p:nvSpPr>
          <p:spPr>
            <a:xfrm>
              <a:off x="1655880" y="2810871"/>
              <a:ext cx="41857" cy="21386"/>
            </a:xfrm>
            <a:custGeom>
              <a:avLst/>
              <a:gdLst/>
              <a:ahLst/>
              <a:cxnLst/>
              <a:rect l="l" t="t" r="r" b="b"/>
              <a:pathLst>
                <a:path w="1419" h="725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67"/>
                    <a:pt x="158" y="725"/>
                    <a:pt x="378" y="725"/>
                  </a:cubicBezTo>
                  <a:lnTo>
                    <a:pt x="1072" y="725"/>
                  </a:lnTo>
                  <a:cubicBezTo>
                    <a:pt x="1261" y="725"/>
                    <a:pt x="1418" y="567"/>
                    <a:pt x="1418" y="347"/>
                  </a:cubicBezTo>
                  <a:cubicBezTo>
                    <a:pt x="1418" y="158"/>
                    <a:pt x="1261" y="0"/>
                    <a:pt x="1072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defRPr/>
              </a:pPr>
              <a:endParaRPr kumimoji="0" sz="1865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</p:grpSp>
      <p:sp>
        <p:nvSpPr>
          <p:cNvPr id="122" name="文本框 53"/>
          <p:cNvSpPr txBox="1"/>
          <p:nvPr/>
        </p:nvSpPr>
        <p:spPr>
          <a:xfrm>
            <a:off x="3832215" y="2706510"/>
            <a:ext cx="1640942" cy="3627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defRPr/>
            </a:pPr>
            <a:r>
              <a:rPr lang="zh-CN" altLang="en-US" sz="1600" b="1" dirty="0">
                <a:solidFill>
                  <a:srgbClr val="2357A6"/>
                </a:solidFill>
                <a:cs typeface="+mn-ea"/>
                <a:sym typeface="+mn-lt"/>
              </a:rPr>
              <a:t>学习</a:t>
            </a:r>
          </a:p>
        </p:txBody>
      </p:sp>
      <p:sp>
        <p:nvSpPr>
          <p:cNvPr id="124" name="文本框 55"/>
          <p:cNvSpPr txBox="1"/>
          <p:nvPr/>
        </p:nvSpPr>
        <p:spPr>
          <a:xfrm>
            <a:off x="6964001" y="2816968"/>
            <a:ext cx="1640942" cy="3627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defRPr/>
            </a:pPr>
            <a:r>
              <a:rPr lang="zh-CN" altLang="en-US" sz="1600" b="1" dirty="0">
                <a:solidFill>
                  <a:srgbClr val="2357A6"/>
                </a:solidFill>
                <a:cs typeface="+mn-ea"/>
                <a:sym typeface="+mn-lt"/>
              </a:rPr>
              <a:t>学习</a:t>
            </a:r>
          </a:p>
        </p:txBody>
      </p:sp>
      <p:sp>
        <p:nvSpPr>
          <p:cNvPr id="126" name="文本框 57"/>
          <p:cNvSpPr txBox="1"/>
          <p:nvPr/>
        </p:nvSpPr>
        <p:spPr>
          <a:xfrm>
            <a:off x="2239856" y="4530234"/>
            <a:ext cx="1640942" cy="3627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defRPr/>
            </a:pPr>
            <a:r>
              <a:rPr lang="zh-CN" altLang="en-US" sz="1600" b="1" dirty="0">
                <a:solidFill>
                  <a:srgbClr val="2357A6"/>
                </a:solidFill>
                <a:cs typeface="+mn-ea"/>
                <a:sym typeface="+mn-lt"/>
              </a:rPr>
              <a:t>学习</a:t>
            </a:r>
          </a:p>
        </p:txBody>
      </p:sp>
      <p:sp>
        <p:nvSpPr>
          <p:cNvPr id="128" name="文本框 59"/>
          <p:cNvSpPr txBox="1"/>
          <p:nvPr/>
        </p:nvSpPr>
        <p:spPr>
          <a:xfrm>
            <a:off x="5404409" y="4530234"/>
            <a:ext cx="1640942" cy="3627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defRPr/>
            </a:pPr>
            <a:r>
              <a:rPr lang="zh-CN" altLang="en-US" sz="1600" b="1" dirty="0">
                <a:solidFill>
                  <a:srgbClr val="2357A6"/>
                </a:solidFill>
                <a:cs typeface="+mn-ea"/>
                <a:sym typeface="+mn-lt"/>
              </a:rPr>
              <a:t>学习</a:t>
            </a:r>
          </a:p>
        </p:txBody>
      </p:sp>
      <p:sp>
        <p:nvSpPr>
          <p:cNvPr id="130" name="文本框 61"/>
          <p:cNvSpPr txBox="1"/>
          <p:nvPr/>
        </p:nvSpPr>
        <p:spPr>
          <a:xfrm>
            <a:off x="8528723" y="4530234"/>
            <a:ext cx="1640942" cy="362792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ctr">
              <a:lnSpc>
                <a:spcPct val="120000"/>
              </a:lnSpc>
              <a:defRPr/>
            </a:pPr>
            <a:r>
              <a:rPr lang="zh-CN" altLang="en-US" sz="1600" b="1" dirty="0">
                <a:solidFill>
                  <a:srgbClr val="2357A6"/>
                </a:solidFill>
                <a:cs typeface="+mn-ea"/>
                <a:sym typeface="+mn-lt"/>
              </a:rPr>
              <a:t>学习</a:t>
            </a:r>
          </a:p>
        </p:txBody>
      </p:sp>
      <p:grpSp>
        <p:nvGrpSpPr>
          <p:cNvPr id="158" name="组合 157"/>
          <p:cNvGrpSpPr/>
          <p:nvPr/>
        </p:nvGrpSpPr>
        <p:grpSpPr>
          <a:xfrm>
            <a:off x="474682" y="441939"/>
            <a:ext cx="839909" cy="840241"/>
            <a:chOff x="1677608" y="2996952"/>
            <a:chExt cx="1395643" cy="1395643"/>
          </a:xfrm>
        </p:grpSpPr>
        <p:sp>
          <p:nvSpPr>
            <p:cNvPr id="159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ysClr val="window" lastClr="FFFFFF">
                    <a:lumMod val="81000"/>
                  </a:sysClr>
                </a:gs>
                <a:gs pos="0">
                  <a:sysClr val="window" lastClr="FFFFFF">
                    <a:lumMod val="99000"/>
                  </a:sys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17500" dist="1143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60" name="Oval 29"/>
            <p:cNvSpPr>
              <a:spLocks noChangeAspect="1"/>
            </p:cNvSpPr>
            <p:nvPr/>
          </p:nvSpPr>
          <p:spPr>
            <a:xfrm>
              <a:off x="1850114" y="3169459"/>
              <a:ext cx="1050631" cy="1050629"/>
            </a:xfrm>
            <a:prstGeom prst="ellipse">
              <a:avLst/>
            </a:prstGeom>
            <a:solidFill>
              <a:srgbClr val="2357A6"/>
            </a:solidFill>
            <a:ln w="120650" cap="flat" cmpd="sng" algn="ctr">
              <a:gradFill flip="none" rotWithShape="1">
                <a:gsLst>
                  <a:gs pos="0">
                    <a:sysClr val="window" lastClr="FFFFFF">
                      <a:lumMod val="78000"/>
                    </a:sysClr>
                  </a:gs>
                  <a:gs pos="100000">
                    <a:sysClr val="window" lastClr="FFFFFF">
                      <a:lumMod val="98000"/>
                    </a:sys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>
              <a:innerShdw blurRad="330200" dist="76200" dir="16200000">
                <a:prstClr val="black">
                  <a:alpha val="53000"/>
                </a:prstClr>
              </a:innerShdw>
            </a:effectLst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grpSp>
        <p:nvGrpSpPr>
          <p:cNvPr id="162" name="组合 161"/>
          <p:cNvGrpSpPr/>
          <p:nvPr/>
        </p:nvGrpSpPr>
        <p:grpSpPr>
          <a:xfrm>
            <a:off x="1374528" y="487940"/>
            <a:ext cx="1824544" cy="744426"/>
            <a:chOff x="1366472" y="540574"/>
            <a:chExt cx="1824544" cy="744426"/>
          </a:xfrm>
        </p:grpSpPr>
        <p:sp>
          <p:nvSpPr>
            <p:cNvPr id="163" name="文本框 162"/>
            <p:cNvSpPr txBox="1"/>
            <p:nvPr/>
          </p:nvSpPr>
          <p:spPr>
            <a:xfrm>
              <a:off x="1366472" y="540574"/>
              <a:ext cx="1824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357A6"/>
                  </a:solidFill>
                  <a:effectLst/>
                  <a:uLnTx/>
                  <a:uFillTx/>
                  <a:cs typeface="+mn-ea"/>
                  <a:sym typeface="+mn-lt"/>
                </a:rPr>
                <a:t>未来规划</a:t>
              </a:r>
            </a:p>
          </p:txBody>
        </p:sp>
        <p:sp>
          <p:nvSpPr>
            <p:cNvPr id="164" name="文本框 52"/>
            <p:cNvSpPr txBox="1"/>
            <p:nvPr/>
          </p:nvSpPr>
          <p:spPr>
            <a:xfrm>
              <a:off x="1366472" y="1006719"/>
              <a:ext cx="1824544" cy="2782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en-US" altLang="zh-CN" sz="1100" b="1">
                  <a:solidFill>
                    <a:prstClr val="white">
                      <a:lumMod val="65000"/>
                    </a:prstClr>
                  </a:solidFill>
                  <a:cs typeface="+mn-ea"/>
                  <a:sym typeface="+mn-lt"/>
                </a:rPr>
                <a:t>Future</a:t>
              </a:r>
              <a:r>
                <a:rPr kumimoji="0" lang="en-US" altLang="zh-CN" sz="1100" b="1" i="0" u="none" strike="noStrike" kern="1200" cap="none" spc="0" normalizeH="0" baseline="0" noProof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 </a:t>
              </a: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Planning</a:t>
              </a:r>
            </a:p>
          </p:txBody>
        </p:sp>
      </p:grpSp>
      <p:pic>
        <p:nvPicPr>
          <p:cNvPr id="165" name="图形 164" descr="灯泡和齿轮 纯色填充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251" y="671097"/>
            <a:ext cx="372770" cy="372770"/>
          </a:xfrm>
          <a:prstGeom prst="rect">
            <a:avLst/>
          </a:prstGeom>
        </p:spPr>
      </p:pic>
      <p:pic>
        <p:nvPicPr>
          <p:cNvPr id="68" name="图片 67">
            <a:extLst>
              <a:ext uri="{FF2B5EF4-FFF2-40B4-BE49-F238E27FC236}">
                <a16:creationId xmlns:a16="http://schemas.microsoft.com/office/drawing/2014/main" id="{1E7DF97E-EA28-84DC-8794-A7C9D2BFC24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6" y="285574"/>
            <a:ext cx="1005306" cy="1005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7" grpId="0"/>
      <p:bldP spid="105" grpId="0" animBg="1"/>
      <p:bldP spid="106" grpId="0" animBg="1"/>
      <p:bldP spid="108" grpId="0" animBg="1"/>
      <p:bldP spid="109" grpId="0" animBg="1"/>
      <p:bldP spid="111" grpId="0" animBg="1"/>
      <p:bldP spid="118" grpId="0" animBg="1"/>
      <p:bldP spid="119" grpId="0" animBg="1"/>
      <p:bldP spid="122" grpId="0"/>
      <p:bldP spid="124" grpId="0"/>
      <p:bldP spid="126" grpId="0"/>
      <p:bldP spid="128" grpId="0"/>
      <p:bldP spid="13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388"/>
          <a:stretch>
            <a:fillRect/>
          </a:stretch>
        </p:blipFill>
        <p:spPr>
          <a:xfrm>
            <a:off x="-1" y="3884341"/>
            <a:ext cx="12191999" cy="297365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" y="0"/>
            <a:ext cx="12192000" cy="2265829"/>
          </a:xfrm>
          <a:prstGeom prst="rect">
            <a:avLst/>
          </a:prstGeom>
          <a:gradFill>
            <a:gsLst>
              <a:gs pos="0">
                <a:srgbClr val="54B9DD">
                  <a:alpha val="42000"/>
                </a:srgbClr>
              </a:gs>
              <a:gs pos="100000">
                <a:srgbClr val="62BDD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514" y="4127"/>
            <a:ext cx="12192000" cy="2973659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052819" y="2493957"/>
            <a:ext cx="8068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2357A6"/>
                </a:solidFill>
                <a:effectLst>
                  <a:outerShdw blurRad="63500" sx="102000" sy="102000" algn="ctr" rotWithShape="0">
                    <a:prstClr val="black">
                      <a:alpha val="21000"/>
                    </a:prstClr>
                  </a:outerShdw>
                </a:effectLst>
                <a:cs typeface="+mn-ea"/>
                <a:sym typeface="+mn-lt"/>
              </a:rPr>
              <a:t>感谢大家的聆听</a:t>
            </a:r>
          </a:p>
        </p:txBody>
      </p:sp>
      <p:grpSp>
        <p:nvGrpSpPr>
          <p:cNvPr id="34" name="组合 33"/>
          <p:cNvGrpSpPr/>
          <p:nvPr/>
        </p:nvGrpSpPr>
        <p:grpSpPr>
          <a:xfrm>
            <a:off x="4502853" y="1400936"/>
            <a:ext cx="3186295" cy="1085453"/>
            <a:chOff x="4084320" y="1144699"/>
            <a:chExt cx="3589412" cy="1222780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84320" y="1144699"/>
              <a:ext cx="807860" cy="1212904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10882" y="1149180"/>
              <a:ext cx="809726" cy="1209012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939310" y="1144732"/>
              <a:ext cx="807860" cy="1212904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65872" y="1154575"/>
              <a:ext cx="807860" cy="1212904"/>
            </a:xfrm>
            <a:prstGeom prst="rect">
              <a:avLst/>
            </a:prstGeom>
          </p:spPr>
        </p:pic>
      </p:grpSp>
      <p:sp>
        <p:nvSpPr>
          <p:cNvPr id="36" name="文本框 35"/>
          <p:cNvSpPr txBox="1"/>
          <p:nvPr/>
        </p:nvSpPr>
        <p:spPr>
          <a:xfrm>
            <a:off x="491392" y="422667"/>
            <a:ext cx="10063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algn="dist">
              <a:defRPr>
                <a:solidFill>
                  <a:srgbClr val="2362AE"/>
                </a:solidFill>
                <a:latin typeface="Agency FB" panose="020B0503020202020204" pitchFamily="34" charset="0"/>
                <a:cs typeface="+mn-ea"/>
              </a:defRPr>
            </a:lvl1pPr>
          </a:lstStyle>
          <a:p>
            <a:r>
              <a:rPr lang="en-US" altLang="zh-CN" dirty="0">
                <a:latin typeface="+mn-lt"/>
                <a:sym typeface="+mn-lt"/>
              </a:rPr>
              <a:t>LOGO</a:t>
            </a:r>
          </a:p>
          <a:p>
            <a:r>
              <a:rPr lang="en-US" altLang="zh-CN" dirty="0">
                <a:latin typeface="+mn-lt"/>
                <a:sym typeface="+mn-lt"/>
              </a:rPr>
              <a:t>HERE</a:t>
            </a:r>
            <a:endParaRPr lang="zh-CN" altLang="en-US" dirty="0">
              <a:latin typeface="+mn-lt"/>
              <a:sym typeface="+mn-lt"/>
            </a:endParaRPr>
          </a:p>
        </p:txBody>
      </p:sp>
      <p:sp>
        <p:nvSpPr>
          <p:cNvPr id="24" name="标题 1"/>
          <p:cNvSpPr>
            <a:spLocks noGrp="1"/>
          </p:cNvSpPr>
          <p:nvPr/>
        </p:nvSpPr>
        <p:spPr>
          <a:xfrm>
            <a:off x="2529031" y="3567875"/>
            <a:ext cx="7115810" cy="1192530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Arial" panose="020B0604020202020204" pitchFamily="34" charset="0"/>
                <a:ea typeface="阿里巴巴普惠体" charset="0"/>
                <a:cs typeface="+mn-ea"/>
              </a:defRPr>
            </a:lvl1pPr>
          </a:lstStyle>
          <a:p>
            <a:pPr algn="ctr"/>
            <a:r>
              <a:rPr lang="zh-CN" altLang="en-US" sz="3200" i="0" dirty="0">
                <a:solidFill>
                  <a:schemeClr val="tx1">
                    <a:lumMod val="65000"/>
                    <a:lumOff val="3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20000"/>
                    </a:prstClr>
                  </a:outerShdw>
                </a:effectLst>
                <a:latin typeface="+mn-lt"/>
                <a:ea typeface="+mn-ea"/>
                <a:sym typeface="+mn-lt"/>
              </a:rPr>
              <a:t>茫茫人海，惜今日相遇之缘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2735675" y="3775852"/>
            <a:ext cx="670252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>
            <a:extLst>
              <a:ext uri="{FF2B5EF4-FFF2-40B4-BE49-F238E27FC236}">
                <a16:creationId xmlns:a16="http://schemas.microsoft.com/office/drawing/2014/main" id="{06BBD68E-D4B1-4FD0-D44C-DDF6D738F61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92" y="243179"/>
            <a:ext cx="1005306" cy="1005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388"/>
          <a:stretch>
            <a:fillRect/>
          </a:stretch>
        </p:blipFill>
        <p:spPr>
          <a:xfrm>
            <a:off x="1" y="4505333"/>
            <a:ext cx="12191999" cy="297365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" y="0"/>
            <a:ext cx="12192000" cy="2265829"/>
          </a:xfrm>
          <a:prstGeom prst="rect">
            <a:avLst/>
          </a:prstGeom>
          <a:gradFill>
            <a:gsLst>
              <a:gs pos="0">
                <a:srgbClr val="54B9DD">
                  <a:alpha val="42000"/>
                </a:srgbClr>
              </a:gs>
              <a:gs pos="100000">
                <a:srgbClr val="62BDD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1"/>
            <a:ext cx="12192000" cy="246490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503087" y="745832"/>
            <a:ext cx="31858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2357A6"/>
                </a:solidFill>
                <a:cs typeface="+mn-ea"/>
                <a:sym typeface="+mn-lt"/>
              </a:rPr>
              <a:t>目录</a:t>
            </a:r>
            <a:endParaRPr lang="en-US" altLang="zh-CN" sz="5400" dirty="0">
              <a:solidFill>
                <a:srgbClr val="2357A6"/>
              </a:solidFill>
              <a:cs typeface="+mn-ea"/>
              <a:sym typeface="+mn-lt"/>
            </a:endParaRPr>
          </a:p>
          <a:p>
            <a:pPr algn="ctr"/>
            <a:r>
              <a:rPr lang="en-US" altLang="zh-CN" sz="2400" dirty="0">
                <a:solidFill>
                  <a:srgbClr val="2357A6"/>
                </a:solidFill>
                <a:cs typeface="+mn-ea"/>
                <a:sym typeface="+mn-lt"/>
              </a:rPr>
              <a:t>CONTENTS</a:t>
            </a:r>
            <a:endParaRPr lang="zh-CN" altLang="en-US" sz="2400" dirty="0">
              <a:solidFill>
                <a:srgbClr val="2357A6"/>
              </a:solidFill>
              <a:cs typeface="+mn-ea"/>
              <a:sym typeface="+mn-lt"/>
            </a:endParaRPr>
          </a:p>
        </p:txBody>
      </p:sp>
      <p:sp>
        <p:nvSpPr>
          <p:cNvPr id="85" name="Freeform 5"/>
          <p:cNvSpPr/>
          <p:nvPr/>
        </p:nvSpPr>
        <p:spPr bwMode="auto">
          <a:xfrm>
            <a:off x="3758887" y="2279260"/>
            <a:ext cx="2129553" cy="874182"/>
          </a:xfrm>
          <a:custGeom>
            <a:avLst/>
            <a:gdLst>
              <a:gd name="T0" fmla="*/ 762 w 762"/>
              <a:gd name="T1" fmla="*/ 89 h 400"/>
              <a:gd name="T2" fmla="*/ 672 w 762"/>
              <a:gd name="T3" fmla="*/ 0 h 400"/>
              <a:gd name="T4" fmla="*/ 89 w 762"/>
              <a:gd name="T5" fmla="*/ 0 h 400"/>
              <a:gd name="T6" fmla="*/ 0 w 762"/>
              <a:gd name="T7" fmla="*/ 89 h 400"/>
              <a:gd name="T8" fmla="*/ 0 w 762"/>
              <a:gd name="T9" fmla="*/ 400 h 400"/>
              <a:gd name="T10" fmla="*/ 762 w 762"/>
              <a:gd name="T11" fmla="*/ 400 h 400"/>
              <a:gd name="T12" fmla="*/ 762 w 762"/>
              <a:gd name="T13" fmla="*/ 89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2" h="400">
                <a:moveTo>
                  <a:pt x="762" y="89"/>
                </a:moveTo>
                <a:cubicBezTo>
                  <a:pt x="762" y="40"/>
                  <a:pt x="722" y="0"/>
                  <a:pt x="672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0" y="0"/>
                  <a:pt x="0" y="40"/>
                  <a:pt x="0" y="89"/>
                </a:cubicBezTo>
                <a:cubicBezTo>
                  <a:pt x="0" y="400"/>
                  <a:pt x="0" y="400"/>
                  <a:pt x="0" y="400"/>
                </a:cubicBezTo>
                <a:cubicBezTo>
                  <a:pt x="762" y="400"/>
                  <a:pt x="762" y="400"/>
                  <a:pt x="762" y="400"/>
                </a:cubicBezTo>
                <a:cubicBezTo>
                  <a:pt x="762" y="89"/>
                  <a:pt x="762" y="89"/>
                  <a:pt x="762" y="89"/>
                </a:cubicBezTo>
              </a:path>
            </a:pathLst>
          </a:custGeom>
          <a:solidFill>
            <a:srgbClr val="245CA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sp>
        <p:nvSpPr>
          <p:cNvPr id="86" name="Rectangle 6"/>
          <p:cNvSpPr>
            <a:spLocks noChangeArrowheads="1"/>
          </p:cNvSpPr>
          <p:nvPr/>
        </p:nvSpPr>
        <p:spPr bwMode="auto">
          <a:xfrm>
            <a:off x="3758887" y="3126527"/>
            <a:ext cx="2129553" cy="246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sp>
        <p:nvSpPr>
          <p:cNvPr id="87" name="Rectangle 7"/>
          <p:cNvSpPr>
            <a:spLocks noChangeArrowheads="1"/>
          </p:cNvSpPr>
          <p:nvPr/>
        </p:nvSpPr>
        <p:spPr bwMode="auto">
          <a:xfrm>
            <a:off x="3758887" y="3126527"/>
            <a:ext cx="2129553" cy="24672"/>
          </a:xfrm>
          <a:prstGeom prst="rect">
            <a:avLst/>
          </a:prstGeom>
          <a:solidFill>
            <a:srgbClr val="2074B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sp>
        <p:nvSpPr>
          <p:cNvPr id="88" name="Rectangle 8"/>
          <p:cNvSpPr>
            <a:spLocks noChangeArrowheads="1"/>
          </p:cNvSpPr>
          <p:nvPr/>
        </p:nvSpPr>
        <p:spPr bwMode="auto">
          <a:xfrm>
            <a:off x="3758887" y="3153441"/>
            <a:ext cx="2129553" cy="1596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sp>
        <p:nvSpPr>
          <p:cNvPr id="89" name="Freeform 9"/>
          <p:cNvSpPr/>
          <p:nvPr/>
        </p:nvSpPr>
        <p:spPr bwMode="auto">
          <a:xfrm>
            <a:off x="4284499" y="4735956"/>
            <a:ext cx="1603941" cy="310646"/>
          </a:xfrm>
          <a:custGeom>
            <a:avLst/>
            <a:gdLst>
              <a:gd name="T0" fmla="*/ 1361 w 1361"/>
              <a:gd name="T1" fmla="*/ 0 h 277"/>
              <a:gd name="T2" fmla="*/ 0 w 1361"/>
              <a:gd name="T3" fmla="*/ 277 h 277"/>
              <a:gd name="T4" fmla="*/ 0 w 1361"/>
              <a:gd name="T5" fmla="*/ 0 h 277"/>
              <a:gd name="T6" fmla="*/ 1361 w 1361"/>
              <a:gd name="T7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61" h="277">
                <a:moveTo>
                  <a:pt x="1361" y="0"/>
                </a:moveTo>
                <a:lnTo>
                  <a:pt x="0" y="277"/>
                </a:lnTo>
                <a:lnTo>
                  <a:pt x="0" y="0"/>
                </a:lnTo>
                <a:lnTo>
                  <a:pt x="136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sp>
        <p:nvSpPr>
          <p:cNvPr id="90" name="Freeform 10"/>
          <p:cNvSpPr/>
          <p:nvPr/>
        </p:nvSpPr>
        <p:spPr bwMode="auto">
          <a:xfrm>
            <a:off x="4284499" y="4825673"/>
            <a:ext cx="1139611" cy="518117"/>
          </a:xfrm>
          <a:custGeom>
            <a:avLst/>
            <a:gdLst>
              <a:gd name="T0" fmla="*/ 0 w 967"/>
              <a:gd name="T1" fmla="*/ 197 h 462"/>
              <a:gd name="T2" fmla="*/ 967 w 967"/>
              <a:gd name="T3" fmla="*/ 462 h 462"/>
              <a:gd name="T4" fmla="*/ 967 w 967"/>
              <a:gd name="T5" fmla="*/ 0 h 462"/>
              <a:gd name="T6" fmla="*/ 0 w 967"/>
              <a:gd name="T7" fmla="*/ 197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7" h="462">
                <a:moveTo>
                  <a:pt x="0" y="197"/>
                </a:moveTo>
                <a:lnTo>
                  <a:pt x="967" y="462"/>
                </a:lnTo>
                <a:lnTo>
                  <a:pt x="967" y="0"/>
                </a:lnTo>
                <a:lnTo>
                  <a:pt x="0" y="1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cxnSp>
        <p:nvCxnSpPr>
          <p:cNvPr id="91" name="Straight Connector 43"/>
          <p:cNvCxnSpPr/>
          <p:nvPr/>
        </p:nvCxnSpPr>
        <p:spPr>
          <a:xfrm>
            <a:off x="4823664" y="2374675"/>
            <a:ext cx="0" cy="68633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Inhaltsplatzhalter 4"/>
          <p:cNvSpPr txBox="1"/>
          <p:nvPr/>
        </p:nvSpPr>
        <p:spPr>
          <a:xfrm>
            <a:off x="5047787" y="2471623"/>
            <a:ext cx="522596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200" b="1" dirty="0">
                <a:latin typeface="+mn-lt"/>
                <a:cs typeface="+mn-ea"/>
                <a:sym typeface="+mn-lt"/>
              </a:rPr>
              <a:t>0</a:t>
            </a:r>
            <a:r>
              <a:rPr lang="en-US" altLang="zh-CN" sz="3200" b="1" dirty="0">
                <a:latin typeface="+mn-lt"/>
                <a:cs typeface="+mn-ea"/>
                <a:sym typeface="+mn-lt"/>
              </a:rPr>
              <a:t>2</a:t>
            </a:r>
            <a:endParaRPr lang="en-US" sz="2400" dirty="0">
              <a:latin typeface="+mn-lt"/>
              <a:cs typeface="+mn-ea"/>
              <a:sym typeface="+mn-lt"/>
            </a:endParaRPr>
          </a:p>
        </p:txBody>
      </p:sp>
      <p:sp>
        <p:nvSpPr>
          <p:cNvPr id="95" name="文本框 51"/>
          <p:cNvSpPr txBox="1"/>
          <p:nvPr/>
        </p:nvSpPr>
        <p:spPr>
          <a:xfrm>
            <a:off x="4055606" y="3497766"/>
            <a:ext cx="1597396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校园经历</a:t>
            </a:r>
          </a:p>
        </p:txBody>
      </p:sp>
      <p:sp>
        <p:nvSpPr>
          <p:cNvPr id="96" name="文本框 52"/>
          <p:cNvSpPr txBox="1"/>
          <p:nvPr/>
        </p:nvSpPr>
        <p:spPr>
          <a:xfrm>
            <a:off x="3832303" y="3271373"/>
            <a:ext cx="1982719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2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Campus Experience</a:t>
            </a:r>
          </a:p>
        </p:txBody>
      </p:sp>
      <p:pic>
        <p:nvPicPr>
          <p:cNvPr id="4" name="图形 3" descr="聊天气泡 纯色填充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52270" y="2422163"/>
            <a:ext cx="591362" cy="591362"/>
          </a:xfrm>
          <a:prstGeom prst="rect">
            <a:avLst/>
          </a:prstGeom>
        </p:spPr>
      </p:pic>
      <p:sp>
        <p:nvSpPr>
          <p:cNvPr id="101" name="Freeform 5"/>
          <p:cNvSpPr/>
          <p:nvPr/>
        </p:nvSpPr>
        <p:spPr bwMode="auto">
          <a:xfrm>
            <a:off x="6303555" y="2279260"/>
            <a:ext cx="2129553" cy="874182"/>
          </a:xfrm>
          <a:custGeom>
            <a:avLst/>
            <a:gdLst>
              <a:gd name="T0" fmla="*/ 762 w 762"/>
              <a:gd name="T1" fmla="*/ 89 h 400"/>
              <a:gd name="T2" fmla="*/ 672 w 762"/>
              <a:gd name="T3" fmla="*/ 0 h 400"/>
              <a:gd name="T4" fmla="*/ 89 w 762"/>
              <a:gd name="T5" fmla="*/ 0 h 400"/>
              <a:gd name="T6" fmla="*/ 0 w 762"/>
              <a:gd name="T7" fmla="*/ 89 h 400"/>
              <a:gd name="T8" fmla="*/ 0 w 762"/>
              <a:gd name="T9" fmla="*/ 400 h 400"/>
              <a:gd name="T10" fmla="*/ 762 w 762"/>
              <a:gd name="T11" fmla="*/ 400 h 400"/>
              <a:gd name="T12" fmla="*/ 762 w 762"/>
              <a:gd name="T13" fmla="*/ 89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2" h="400">
                <a:moveTo>
                  <a:pt x="762" y="89"/>
                </a:moveTo>
                <a:cubicBezTo>
                  <a:pt x="762" y="40"/>
                  <a:pt x="722" y="0"/>
                  <a:pt x="672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0" y="0"/>
                  <a:pt x="0" y="40"/>
                  <a:pt x="0" y="89"/>
                </a:cubicBezTo>
                <a:cubicBezTo>
                  <a:pt x="0" y="400"/>
                  <a:pt x="0" y="400"/>
                  <a:pt x="0" y="400"/>
                </a:cubicBezTo>
                <a:cubicBezTo>
                  <a:pt x="762" y="400"/>
                  <a:pt x="762" y="400"/>
                  <a:pt x="762" y="400"/>
                </a:cubicBezTo>
                <a:cubicBezTo>
                  <a:pt x="762" y="89"/>
                  <a:pt x="762" y="89"/>
                  <a:pt x="762" y="89"/>
                </a:cubicBezTo>
              </a:path>
            </a:pathLst>
          </a:custGeom>
          <a:solidFill>
            <a:srgbClr val="245CA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sp>
        <p:nvSpPr>
          <p:cNvPr id="102" name="Rectangle 6"/>
          <p:cNvSpPr>
            <a:spLocks noChangeArrowheads="1"/>
          </p:cNvSpPr>
          <p:nvPr/>
        </p:nvSpPr>
        <p:spPr bwMode="auto">
          <a:xfrm>
            <a:off x="6303555" y="3126527"/>
            <a:ext cx="2129553" cy="246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sp>
        <p:nvSpPr>
          <p:cNvPr id="103" name="Rectangle 7"/>
          <p:cNvSpPr>
            <a:spLocks noChangeArrowheads="1"/>
          </p:cNvSpPr>
          <p:nvPr/>
        </p:nvSpPr>
        <p:spPr bwMode="auto">
          <a:xfrm>
            <a:off x="6303555" y="3126527"/>
            <a:ext cx="2129553" cy="24672"/>
          </a:xfrm>
          <a:prstGeom prst="rect">
            <a:avLst/>
          </a:prstGeom>
          <a:solidFill>
            <a:srgbClr val="2074B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sp>
        <p:nvSpPr>
          <p:cNvPr id="104" name="Rectangle 8"/>
          <p:cNvSpPr>
            <a:spLocks noChangeArrowheads="1"/>
          </p:cNvSpPr>
          <p:nvPr/>
        </p:nvSpPr>
        <p:spPr bwMode="auto">
          <a:xfrm>
            <a:off x="6303555" y="3153441"/>
            <a:ext cx="2129553" cy="1596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sp>
        <p:nvSpPr>
          <p:cNvPr id="105" name="Freeform 9"/>
          <p:cNvSpPr/>
          <p:nvPr/>
        </p:nvSpPr>
        <p:spPr bwMode="auto">
          <a:xfrm>
            <a:off x="6829167" y="4735956"/>
            <a:ext cx="1603941" cy="310646"/>
          </a:xfrm>
          <a:custGeom>
            <a:avLst/>
            <a:gdLst>
              <a:gd name="T0" fmla="*/ 1361 w 1361"/>
              <a:gd name="T1" fmla="*/ 0 h 277"/>
              <a:gd name="T2" fmla="*/ 0 w 1361"/>
              <a:gd name="T3" fmla="*/ 277 h 277"/>
              <a:gd name="T4" fmla="*/ 0 w 1361"/>
              <a:gd name="T5" fmla="*/ 0 h 277"/>
              <a:gd name="T6" fmla="*/ 1361 w 1361"/>
              <a:gd name="T7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61" h="277">
                <a:moveTo>
                  <a:pt x="1361" y="0"/>
                </a:moveTo>
                <a:lnTo>
                  <a:pt x="0" y="277"/>
                </a:lnTo>
                <a:lnTo>
                  <a:pt x="0" y="0"/>
                </a:lnTo>
                <a:lnTo>
                  <a:pt x="136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sp>
        <p:nvSpPr>
          <p:cNvPr id="106" name="Freeform 10"/>
          <p:cNvSpPr/>
          <p:nvPr/>
        </p:nvSpPr>
        <p:spPr bwMode="auto">
          <a:xfrm>
            <a:off x="6829167" y="4825673"/>
            <a:ext cx="1139611" cy="518117"/>
          </a:xfrm>
          <a:custGeom>
            <a:avLst/>
            <a:gdLst>
              <a:gd name="T0" fmla="*/ 0 w 967"/>
              <a:gd name="T1" fmla="*/ 197 h 462"/>
              <a:gd name="T2" fmla="*/ 967 w 967"/>
              <a:gd name="T3" fmla="*/ 462 h 462"/>
              <a:gd name="T4" fmla="*/ 967 w 967"/>
              <a:gd name="T5" fmla="*/ 0 h 462"/>
              <a:gd name="T6" fmla="*/ 0 w 967"/>
              <a:gd name="T7" fmla="*/ 197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7" h="462">
                <a:moveTo>
                  <a:pt x="0" y="197"/>
                </a:moveTo>
                <a:lnTo>
                  <a:pt x="967" y="462"/>
                </a:lnTo>
                <a:lnTo>
                  <a:pt x="967" y="0"/>
                </a:lnTo>
                <a:lnTo>
                  <a:pt x="0" y="1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cxnSp>
        <p:nvCxnSpPr>
          <p:cNvPr id="107" name="Straight Connector 43"/>
          <p:cNvCxnSpPr/>
          <p:nvPr/>
        </p:nvCxnSpPr>
        <p:spPr>
          <a:xfrm>
            <a:off x="7368332" y="2374675"/>
            <a:ext cx="0" cy="68633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Inhaltsplatzhalter 4"/>
          <p:cNvSpPr txBox="1"/>
          <p:nvPr/>
        </p:nvSpPr>
        <p:spPr>
          <a:xfrm>
            <a:off x="7592455" y="2471623"/>
            <a:ext cx="522596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200" b="1" dirty="0">
                <a:latin typeface="+mn-lt"/>
                <a:cs typeface="+mn-ea"/>
                <a:sym typeface="+mn-lt"/>
              </a:rPr>
              <a:t>0</a:t>
            </a:r>
            <a:r>
              <a:rPr lang="en-US" altLang="zh-CN" sz="3200" b="1" dirty="0">
                <a:latin typeface="+mn-lt"/>
                <a:cs typeface="+mn-ea"/>
                <a:sym typeface="+mn-lt"/>
              </a:rPr>
              <a:t>3</a:t>
            </a:r>
            <a:endParaRPr lang="en-US" sz="2400" dirty="0">
              <a:latin typeface="+mn-lt"/>
              <a:cs typeface="+mn-ea"/>
              <a:sym typeface="+mn-lt"/>
            </a:endParaRPr>
          </a:p>
        </p:txBody>
      </p:sp>
      <p:sp>
        <p:nvSpPr>
          <p:cNvPr id="111" name="文本框 51"/>
          <p:cNvSpPr txBox="1"/>
          <p:nvPr/>
        </p:nvSpPr>
        <p:spPr>
          <a:xfrm>
            <a:off x="6600274" y="3497766"/>
            <a:ext cx="1597396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关于家乡</a:t>
            </a:r>
          </a:p>
        </p:txBody>
      </p:sp>
      <p:sp>
        <p:nvSpPr>
          <p:cNvPr id="112" name="文本框 52"/>
          <p:cNvSpPr txBox="1"/>
          <p:nvPr/>
        </p:nvSpPr>
        <p:spPr>
          <a:xfrm>
            <a:off x="6600274" y="3295068"/>
            <a:ext cx="1597396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2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Hometown</a:t>
            </a:r>
          </a:p>
        </p:txBody>
      </p:sp>
      <p:pic>
        <p:nvPicPr>
          <p:cNvPr id="6" name="图形 5" descr="雇员徽章 纯色填充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579490" y="2422163"/>
            <a:ext cx="591362" cy="591362"/>
          </a:xfrm>
          <a:prstGeom prst="rect">
            <a:avLst/>
          </a:prstGeom>
        </p:spPr>
      </p:pic>
      <p:sp>
        <p:nvSpPr>
          <p:cNvPr id="117" name="Freeform 5"/>
          <p:cNvSpPr/>
          <p:nvPr/>
        </p:nvSpPr>
        <p:spPr bwMode="auto">
          <a:xfrm>
            <a:off x="8848222" y="2279260"/>
            <a:ext cx="2129553" cy="874182"/>
          </a:xfrm>
          <a:custGeom>
            <a:avLst/>
            <a:gdLst>
              <a:gd name="T0" fmla="*/ 762 w 762"/>
              <a:gd name="T1" fmla="*/ 89 h 400"/>
              <a:gd name="T2" fmla="*/ 672 w 762"/>
              <a:gd name="T3" fmla="*/ 0 h 400"/>
              <a:gd name="T4" fmla="*/ 89 w 762"/>
              <a:gd name="T5" fmla="*/ 0 h 400"/>
              <a:gd name="T6" fmla="*/ 0 w 762"/>
              <a:gd name="T7" fmla="*/ 89 h 400"/>
              <a:gd name="T8" fmla="*/ 0 w 762"/>
              <a:gd name="T9" fmla="*/ 400 h 400"/>
              <a:gd name="T10" fmla="*/ 762 w 762"/>
              <a:gd name="T11" fmla="*/ 400 h 400"/>
              <a:gd name="T12" fmla="*/ 762 w 762"/>
              <a:gd name="T13" fmla="*/ 89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2" h="400">
                <a:moveTo>
                  <a:pt x="762" y="89"/>
                </a:moveTo>
                <a:cubicBezTo>
                  <a:pt x="762" y="40"/>
                  <a:pt x="722" y="0"/>
                  <a:pt x="672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0" y="0"/>
                  <a:pt x="0" y="40"/>
                  <a:pt x="0" y="89"/>
                </a:cubicBezTo>
                <a:cubicBezTo>
                  <a:pt x="0" y="400"/>
                  <a:pt x="0" y="400"/>
                  <a:pt x="0" y="400"/>
                </a:cubicBezTo>
                <a:cubicBezTo>
                  <a:pt x="762" y="400"/>
                  <a:pt x="762" y="400"/>
                  <a:pt x="762" y="400"/>
                </a:cubicBezTo>
                <a:cubicBezTo>
                  <a:pt x="762" y="89"/>
                  <a:pt x="762" y="89"/>
                  <a:pt x="762" y="89"/>
                </a:cubicBezTo>
              </a:path>
            </a:pathLst>
          </a:custGeom>
          <a:solidFill>
            <a:srgbClr val="245CA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sp>
        <p:nvSpPr>
          <p:cNvPr id="118" name="Rectangle 6"/>
          <p:cNvSpPr>
            <a:spLocks noChangeArrowheads="1"/>
          </p:cNvSpPr>
          <p:nvPr/>
        </p:nvSpPr>
        <p:spPr bwMode="auto">
          <a:xfrm>
            <a:off x="8848222" y="3126527"/>
            <a:ext cx="2129553" cy="246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sp>
        <p:nvSpPr>
          <p:cNvPr id="119" name="Rectangle 7"/>
          <p:cNvSpPr>
            <a:spLocks noChangeArrowheads="1"/>
          </p:cNvSpPr>
          <p:nvPr/>
        </p:nvSpPr>
        <p:spPr bwMode="auto">
          <a:xfrm>
            <a:off x="8848222" y="3126527"/>
            <a:ext cx="2129553" cy="24672"/>
          </a:xfrm>
          <a:prstGeom prst="rect">
            <a:avLst/>
          </a:prstGeom>
          <a:solidFill>
            <a:srgbClr val="2074B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sp>
        <p:nvSpPr>
          <p:cNvPr id="120" name="Rectangle 8"/>
          <p:cNvSpPr>
            <a:spLocks noChangeArrowheads="1"/>
          </p:cNvSpPr>
          <p:nvPr/>
        </p:nvSpPr>
        <p:spPr bwMode="auto">
          <a:xfrm>
            <a:off x="8848222" y="3153441"/>
            <a:ext cx="2129553" cy="1596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sp>
        <p:nvSpPr>
          <p:cNvPr id="121" name="Freeform 9"/>
          <p:cNvSpPr/>
          <p:nvPr/>
        </p:nvSpPr>
        <p:spPr bwMode="auto">
          <a:xfrm>
            <a:off x="9373834" y="4735956"/>
            <a:ext cx="1603941" cy="310646"/>
          </a:xfrm>
          <a:custGeom>
            <a:avLst/>
            <a:gdLst>
              <a:gd name="T0" fmla="*/ 1361 w 1361"/>
              <a:gd name="T1" fmla="*/ 0 h 277"/>
              <a:gd name="T2" fmla="*/ 0 w 1361"/>
              <a:gd name="T3" fmla="*/ 277 h 277"/>
              <a:gd name="T4" fmla="*/ 0 w 1361"/>
              <a:gd name="T5" fmla="*/ 0 h 277"/>
              <a:gd name="T6" fmla="*/ 1361 w 1361"/>
              <a:gd name="T7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61" h="277">
                <a:moveTo>
                  <a:pt x="1361" y="0"/>
                </a:moveTo>
                <a:lnTo>
                  <a:pt x="0" y="277"/>
                </a:lnTo>
                <a:lnTo>
                  <a:pt x="0" y="0"/>
                </a:lnTo>
                <a:lnTo>
                  <a:pt x="136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sp>
        <p:nvSpPr>
          <p:cNvPr id="122" name="Freeform 10"/>
          <p:cNvSpPr/>
          <p:nvPr/>
        </p:nvSpPr>
        <p:spPr bwMode="auto">
          <a:xfrm>
            <a:off x="9373834" y="4825673"/>
            <a:ext cx="1139611" cy="518117"/>
          </a:xfrm>
          <a:custGeom>
            <a:avLst/>
            <a:gdLst>
              <a:gd name="T0" fmla="*/ 0 w 967"/>
              <a:gd name="T1" fmla="*/ 197 h 462"/>
              <a:gd name="T2" fmla="*/ 967 w 967"/>
              <a:gd name="T3" fmla="*/ 462 h 462"/>
              <a:gd name="T4" fmla="*/ 967 w 967"/>
              <a:gd name="T5" fmla="*/ 0 h 462"/>
              <a:gd name="T6" fmla="*/ 0 w 967"/>
              <a:gd name="T7" fmla="*/ 197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7" h="462">
                <a:moveTo>
                  <a:pt x="0" y="197"/>
                </a:moveTo>
                <a:lnTo>
                  <a:pt x="967" y="462"/>
                </a:lnTo>
                <a:lnTo>
                  <a:pt x="967" y="0"/>
                </a:lnTo>
                <a:lnTo>
                  <a:pt x="0" y="1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cxnSp>
        <p:nvCxnSpPr>
          <p:cNvPr id="123" name="Straight Connector 43"/>
          <p:cNvCxnSpPr/>
          <p:nvPr/>
        </p:nvCxnSpPr>
        <p:spPr>
          <a:xfrm>
            <a:off x="9912999" y="2374675"/>
            <a:ext cx="0" cy="68633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Inhaltsplatzhalter 4"/>
          <p:cNvSpPr txBox="1"/>
          <p:nvPr/>
        </p:nvSpPr>
        <p:spPr>
          <a:xfrm>
            <a:off x="10137122" y="2471623"/>
            <a:ext cx="522596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200" b="1" dirty="0">
                <a:latin typeface="+mn-lt"/>
                <a:cs typeface="+mn-ea"/>
                <a:sym typeface="+mn-lt"/>
              </a:rPr>
              <a:t>0</a:t>
            </a:r>
            <a:r>
              <a:rPr lang="en-US" altLang="zh-CN" sz="3200" b="1" dirty="0">
                <a:latin typeface="+mn-lt"/>
                <a:cs typeface="+mn-ea"/>
                <a:sym typeface="+mn-lt"/>
              </a:rPr>
              <a:t>4</a:t>
            </a:r>
            <a:endParaRPr lang="en-US" sz="2400" dirty="0">
              <a:latin typeface="+mn-lt"/>
              <a:cs typeface="+mn-ea"/>
              <a:sym typeface="+mn-lt"/>
            </a:endParaRPr>
          </a:p>
        </p:txBody>
      </p:sp>
      <p:sp>
        <p:nvSpPr>
          <p:cNvPr id="127" name="文本框 51"/>
          <p:cNvSpPr txBox="1"/>
          <p:nvPr/>
        </p:nvSpPr>
        <p:spPr>
          <a:xfrm>
            <a:off x="9144941" y="3497766"/>
            <a:ext cx="1597396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未来规划</a:t>
            </a:r>
          </a:p>
        </p:txBody>
      </p:sp>
      <p:sp>
        <p:nvSpPr>
          <p:cNvPr id="128" name="文本框 52"/>
          <p:cNvSpPr txBox="1"/>
          <p:nvPr/>
        </p:nvSpPr>
        <p:spPr>
          <a:xfrm>
            <a:off x="9144941" y="3295068"/>
            <a:ext cx="1597396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2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Future Planning</a:t>
            </a:r>
          </a:p>
        </p:txBody>
      </p:sp>
      <p:pic>
        <p:nvPicPr>
          <p:cNvPr id="8" name="图形 7" descr="灯泡和齿轮 纯色填充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144941" y="2422163"/>
            <a:ext cx="591362" cy="591362"/>
          </a:xfrm>
          <a:prstGeom prst="rect">
            <a:avLst/>
          </a:prstGeom>
        </p:spPr>
      </p:pic>
      <p:sp>
        <p:nvSpPr>
          <p:cNvPr id="56" name="Freeform 5"/>
          <p:cNvSpPr/>
          <p:nvPr/>
        </p:nvSpPr>
        <p:spPr bwMode="auto">
          <a:xfrm>
            <a:off x="1214219" y="2279260"/>
            <a:ext cx="2129553" cy="874182"/>
          </a:xfrm>
          <a:custGeom>
            <a:avLst/>
            <a:gdLst>
              <a:gd name="T0" fmla="*/ 762 w 762"/>
              <a:gd name="T1" fmla="*/ 89 h 400"/>
              <a:gd name="T2" fmla="*/ 672 w 762"/>
              <a:gd name="T3" fmla="*/ 0 h 400"/>
              <a:gd name="T4" fmla="*/ 89 w 762"/>
              <a:gd name="T5" fmla="*/ 0 h 400"/>
              <a:gd name="T6" fmla="*/ 0 w 762"/>
              <a:gd name="T7" fmla="*/ 89 h 400"/>
              <a:gd name="T8" fmla="*/ 0 w 762"/>
              <a:gd name="T9" fmla="*/ 400 h 400"/>
              <a:gd name="T10" fmla="*/ 762 w 762"/>
              <a:gd name="T11" fmla="*/ 400 h 400"/>
              <a:gd name="T12" fmla="*/ 762 w 762"/>
              <a:gd name="T13" fmla="*/ 89 h 4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62" h="400">
                <a:moveTo>
                  <a:pt x="762" y="89"/>
                </a:moveTo>
                <a:cubicBezTo>
                  <a:pt x="762" y="40"/>
                  <a:pt x="722" y="0"/>
                  <a:pt x="672" y="0"/>
                </a:cubicBezTo>
                <a:cubicBezTo>
                  <a:pt x="89" y="0"/>
                  <a:pt x="89" y="0"/>
                  <a:pt x="89" y="0"/>
                </a:cubicBezTo>
                <a:cubicBezTo>
                  <a:pt x="40" y="0"/>
                  <a:pt x="0" y="40"/>
                  <a:pt x="0" y="89"/>
                </a:cubicBezTo>
                <a:cubicBezTo>
                  <a:pt x="0" y="400"/>
                  <a:pt x="0" y="400"/>
                  <a:pt x="0" y="400"/>
                </a:cubicBezTo>
                <a:cubicBezTo>
                  <a:pt x="762" y="400"/>
                  <a:pt x="762" y="400"/>
                  <a:pt x="762" y="400"/>
                </a:cubicBezTo>
                <a:cubicBezTo>
                  <a:pt x="762" y="89"/>
                  <a:pt x="762" y="89"/>
                  <a:pt x="762" y="89"/>
                </a:cubicBezTo>
              </a:path>
            </a:pathLst>
          </a:custGeom>
          <a:solidFill>
            <a:srgbClr val="245CA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sp>
        <p:nvSpPr>
          <p:cNvPr id="57" name="Rectangle 6"/>
          <p:cNvSpPr>
            <a:spLocks noChangeArrowheads="1"/>
          </p:cNvSpPr>
          <p:nvPr/>
        </p:nvSpPr>
        <p:spPr bwMode="auto">
          <a:xfrm>
            <a:off x="1214219" y="3126527"/>
            <a:ext cx="2129553" cy="24672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sp>
        <p:nvSpPr>
          <p:cNvPr id="58" name="Rectangle 7"/>
          <p:cNvSpPr>
            <a:spLocks noChangeArrowheads="1"/>
          </p:cNvSpPr>
          <p:nvPr/>
        </p:nvSpPr>
        <p:spPr bwMode="auto">
          <a:xfrm>
            <a:off x="1214219" y="3126527"/>
            <a:ext cx="2129553" cy="24672"/>
          </a:xfrm>
          <a:prstGeom prst="rect">
            <a:avLst/>
          </a:prstGeom>
          <a:solidFill>
            <a:srgbClr val="2074B9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sp>
        <p:nvSpPr>
          <p:cNvPr id="59" name="Rectangle 8"/>
          <p:cNvSpPr>
            <a:spLocks noChangeArrowheads="1"/>
          </p:cNvSpPr>
          <p:nvPr/>
        </p:nvSpPr>
        <p:spPr bwMode="auto">
          <a:xfrm>
            <a:off x="1214219" y="3153441"/>
            <a:ext cx="2129553" cy="159610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sp>
        <p:nvSpPr>
          <p:cNvPr id="60" name="Freeform 9"/>
          <p:cNvSpPr/>
          <p:nvPr/>
        </p:nvSpPr>
        <p:spPr bwMode="auto">
          <a:xfrm>
            <a:off x="1739831" y="4735956"/>
            <a:ext cx="1603941" cy="310646"/>
          </a:xfrm>
          <a:custGeom>
            <a:avLst/>
            <a:gdLst>
              <a:gd name="T0" fmla="*/ 1361 w 1361"/>
              <a:gd name="T1" fmla="*/ 0 h 277"/>
              <a:gd name="T2" fmla="*/ 0 w 1361"/>
              <a:gd name="T3" fmla="*/ 277 h 277"/>
              <a:gd name="T4" fmla="*/ 0 w 1361"/>
              <a:gd name="T5" fmla="*/ 0 h 277"/>
              <a:gd name="T6" fmla="*/ 1361 w 1361"/>
              <a:gd name="T7" fmla="*/ 0 h 2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61" h="277">
                <a:moveTo>
                  <a:pt x="1361" y="0"/>
                </a:moveTo>
                <a:lnTo>
                  <a:pt x="0" y="277"/>
                </a:lnTo>
                <a:lnTo>
                  <a:pt x="0" y="0"/>
                </a:lnTo>
                <a:lnTo>
                  <a:pt x="1361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sp>
        <p:nvSpPr>
          <p:cNvPr id="61" name="Freeform 10"/>
          <p:cNvSpPr/>
          <p:nvPr/>
        </p:nvSpPr>
        <p:spPr bwMode="auto">
          <a:xfrm>
            <a:off x="1739831" y="4825673"/>
            <a:ext cx="1139611" cy="518117"/>
          </a:xfrm>
          <a:custGeom>
            <a:avLst/>
            <a:gdLst>
              <a:gd name="T0" fmla="*/ 0 w 967"/>
              <a:gd name="T1" fmla="*/ 197 h 462"/>
              <a:gd name="T2" fmla="*/ 967 w 967"/>
              <a:gd name="T3" fmla="*/ 462 h 462"/>
              <a:gd name="T4" fmla="*/ 967 w 967"/>
              <a:gd name="T5" fmla="*/ 0 h 462"/>
              <a:gd name="T6" fmla="*/ 0 w 967"/>
              <a:gd name="T7" fmla="*/ 197 h 4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67" h="462">
                <a:moveTo>
                  <a:pt x="0" y="197"/>
                </a:moveTo>
                <a:lnTo>
                  <a:pt x="967" y="462"/>
                </a:lnTo>
                <a:lnTo>
                  <a:pt x="967" y="0"/>
                </a:lnTo>
                <a:lnTo>
                  <a:pt x="0" y="19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>
              <a:cs typeface="+mn-ea"/>
              <a:sym typeface="+mn-lt"/>
            </a:endParaRPr>
          </a:p>
        </p:txBody>
      </p:sp>
      <p:cxnSp>
        <p:nvCxnSpPr>
          <p:cNvPr id="62" name="Straight Connector 43"/>
          <p:cNvCxnSpPr/>
          <p:nvPr/>
        </p:nvCxnSpPr>
        <p:spPr>
          <a:xfrm>
            <a:off x="2278996" y="2374675"/>
            <a:ext cx="0" cy="686338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Inhaltsplatzhalter 4"/>
          <p:cNvSpPr txBox="1"/>
          <p:nvPr/>
        </p:nvSpPr>
        <p:spPr>
          <a:xfrm>
            <a:off x="2503119" y="2471623"/>
            <a:ext cx="522596" cy="49244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200" b="1" dirty="0">
                <a:latin typeface="+mn-lt"/>
                <a:cs typeface="+mn-ea"/>
                <a:sym typeface="+mn-lt"/>
              </a:rPr>
              <a:t>0</a:t>
            </a:r>
            <a:r>
              <a:rPr lang="en-US" altLang="zh-CN" sz="3200" b="1" dirty="0">
                <a:latin typeface="+mn-lt"/>
                <a:cs typeface="+mn-ea"/>
                <a:sym typeface="+mn-lt"/>
              </a:rPr>
              <a:t>1</a:t>
            </a:r>
            <a:endParaRPr lang="en-US" sz="2400" dirty="0">
              <a:latin typeface="+mn-lt"/>
              <a:cs typeface="+mn-ea"/>
              <a:sym typeface="+mn-lt"/>
            </a:endParaRPr>
          </a:p>
        </p:txBody>
      </p:sp>
      <p:sp>
        <p:nvSpPr>
          <p:cNvPr id="76" name="文本框 51"/>
          <p:cNvSpPr txBox="1"/>
          <p:nvPr/>
        </p:nvSpPr>
        <p:spPr>
          <a:xfrm>
            <a:off x="1510938" y="3497766"/>
            <a:ext cx="1597396" cy="396583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accent1"/>
                </a:solidFill>
                <a:cs typeface="+mn-ea"/>
                <a:sym typeface="+mn-lt"/>
              </a:rPr>
              <a:t>关于本人</a:t>
            </a:r>
          </a:p>
        </p:txBody>
      </p:sp>
      <p:sp>
        <p:nvSpPr>
          <p:cNvPr id="77" name="文本框 52"/>
          <p:cNvSpPr txBox="1"/>
          <p:nvPr/>
        </p:nvSpPr>
        <p:spPr>
          <a:xfrm>
            <a:off x="1510938" y="3295068"/>
            <a:ext cx="1597396" cy="29514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1200" b="1" dirty="0">
                <a:solidFill>
                  <a:schemeClr val="bg1">
                    <a:lumMod val="65000"/>
                  </a:schemeClr>
                </a:solidFill>
                <a:cs typeface="+mn-ea"/>
                <a:sym typeface="+mn-lt"/>
              </a:rPr>
              <a:t>Talk About ME</a:t>
            </a:r>
          </a:p>
        </p:txBody>
      </p:sp>
      <p:pic>
        <p:nvPicPr>
          <p:cNvPr id="10" name="图形 9" descr="男性形象 纯色填充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19124" y="2422163"/>
            <a:ext cx="591362" cy="591362"/>
          </a:xfrm>
          <a:prstGeom prst="rect">
            <a:avLst/>
          </a:prstGeom>
        </p:spPr>
      </p:pic>
      <p:pic>
        <p:nvPicPr>
          <p:cNvPr id="55" name="图片 54">
            <a:extLst>
              <a:ext uri="{FF2B5EF4-FFF2-40B4-BE49-F238E27FC236}">
                <a16:creationId xmlns:a16="http://schemas.microsoft.com/office/drawing/2014/main" id="{0DE3A385-02A0-E606-1E70-0195AB667320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49" y="238832"/>
            <a:ext cx="1557369" cy="1557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1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1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1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4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9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1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9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3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5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1" fill="hold">
                      <p:stCondLst>
                        <p:cond delay="indefinite"/>
                      </p:stCondLst>
                      <p:childTnLst>
                        <p:par>
                          <p:cTn id="182" fill="hold">
                            <p:stCondLst>
                              <p:cond delay="0"/>
                            </p:stCondLst>
                            <p:childTnLst>
                              <p:par>
                                <p:cTn id="18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1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1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5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6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10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0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0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1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1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2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5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6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0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1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3" grpId="0"/>
      <p:bldP spid="95" grpId="0"/>
      <p:bldP spid="96" grpId="0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9" grpId="0"/>
      <p:bldP spid="111" grpId="0"/>
      <p:bldP spid="112" grpId="0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5" grpId="0"/>
      <p:bldP spid="127" grpId="0"/>
      <p:bldP spid="128" grpId="0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8" grpId="0"/>
      <p:bldP spid="76" grpId="0"/>
      <p:bldP spid="7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655095" y="3928555"/>
            <a:ext cx="7645315" cy="219262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388"/>
          <a:stretch>
            <a:fillRect/>
          </a:stretch>
        </p:blipFill>
        <p:spPr>
          <a:xfrm>
            <a:off x="-1" y="3884341"/>
            <a:ext cx="12191999" cy="297365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" y="0"/>
            <a:ext cx="12192000" cy="2265829"/>
          </a:xfrm>
          <a:prstGeom prst="rect">
            <a:avLst/>
          </a:prstGeom>
          <a:gradFill>
            <a:gsLst>
              <a:gs pos="0">
                <a:srgbClr val="54B9DD">
                  <a:alpha val="42000"/>
                </a:srgbClr>
              </a:gs>
              <a:gs pos="100000">
                <a:srgbClr val="62BDD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7367"/>
            <a:ext cx="12192000" cy="2973659"/>
          </a:xfrm>
          <a:prstGeom prst="rect">
            <a:avLst/>
          </a:prstGeom>
        </p:spPr>
      </p:pic>
      <p:sp>
        <p:nvSpPr>
          <p:cNvPr id="27" name="文本框 52"/>
          <p:cNvSpPr txBox="1"/>
          <p:nvPr/>
        </p:nvSpPr>
        <p:spPr>
          <a:xfrm>
            <a:off x="3601272" y="1543183"/>
            <a:ext cx="4532243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20000"/>
              </a:lnSpc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Talk About ME</a:t>
            </a:r>
          </a:p>
        </p:txBody>
      </p:sp>
      <p:sp>
        <p:nvSpPr>
          <p:cNvPr id="38" name="文本框 36"/>
          <p:cNvSpPr txBox="1"/>
          <p:nvPr/>
        </p:nvSpPr>
        <p:spPr>
          <a:xfrm>
            <a:off x="2357723" y="2251013"/>
            <a:ext cx="7187783" cy="1445291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solidFill>
                  <a:srgbClr val="2D97D0">
                    <a:alpha val="35000"/>
                  </a:srgbClr>
                </a:solidFill>
                <a:effectLst>
                  <a:reflection blurRad="6350" stA="50000" endA="300" endPos="50000" dist="29997" dir="5400000" sy="-100000" algn="bl" rotWithShape="0"/>
                </a:effectLst>
                <a:cs typeface="+mn-ea"/>
                <a:sym typeface="+mn-lt"/>
              </a:rPr>
              <a:t>PART ONE</a:t>
            </a:r>
            <a:endParaRPr lang="zh-CN" altLang="en-US" sz="8800" dirty="0">
              <a:solidFill>
                <a:srgbClr val="2D97D0">
                  <a:alpha val="35000"/>
                </a:srgbClr>
              </a:solidFill>
              <a:effectLst>
                <a:reflection blurRad="6350" stA="50000" endA="300" endPos="50000" dist="29997" dir="5400000" sy="-100000" algn="bl" rotWithShape="0"/>
              </a:effectLst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17498" y="2838777"/>
            <a:ext cx="8068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b="1" dirty="0">
                <a:solidFill>
                  <a:srgbClr val="2357A6"/>
                </a:solidFill>
                <a:effectLst>
                  <a:outerShdw blurRad="63500" sx="102000" sy="102000" algn="ctr" rotWithShape="0">
                    <a:prstClr val="black">
                      <a:alpha val="21000"/>
                    </a:prstClr>
                  </a:outerShdw>
                </a:effectLst>
                <a:cs typeface="+mn-ea"/>
                <a:sym typeface="+mn-lt"/>
              </a:rPr>
              <a:t>自我介绍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1CC2DC2-8036-39DC-6F73-5C9263EF3E0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49" y="238832"/>
            <a:ext cx="1557369" cy="15573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8" grpId="0"/>
      <p:bldP spid="2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1" y="4599447"/>
            <a:ext cx="12191999" cy="1641003"/>
          </a:xfrm>
          <a:prstGeom prst="rect">
            <a:avLst/>
          </a:prstGeom>
        </p:spPr>
      </p:pic>
      <p:sp>
        <p:nvSpPr>
          <p:cNvPr id="48" name="矩形 47"/>
          <p:cNvSpPr/>
          <p:nvPr/>
        </p:nvSpPr>
        <p:spPr>
          <a:xfrm>
            <a:off x="-1" y="0"/>
            <a:ext cx="12192000" cy="1736517"/>
          </a:xfrm>
          <a:prstGeom prst="rect">
            <a:avLst/>
          </a:prstGeom>
          <a:gradFill>
            <a:gsLst>
              <a:gs pos="0">
                <a:srgbClr val="54B9DD">
                  <a:alpha val="42000"/>
                </a:srgbClr>
              </a:gs>
              <a:gs pos="100000">
                <a:srgbClr val="62BDD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47" name="图片 4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627"/>
            <a:ext cx="12191999" cy="297365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74682" y="441939"/>
            <a:ext cx="839909" cy="840241"/>
            <a:chOff x="1677608" y="2996952"/>
            <a:chExt cx="1395643" cy="1395643"/>
          </a:xfrm>
        </p:grpSpPr>
        <p:sp>
          <p:nvSpPr>
            <p:cNvPr id="10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ysClr val="window" lastClr="FFFFFF">
                    <a:lumMod val="81000"/>
                  </a:sysClr>
                </a:gs>
                <a:gs pos="0">
                  <a:sysClr val="window" lastClr="FFFFFF">
                    <a:lumMod val="99000"/>
                  </a:sys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17500" dist="1143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Oval 29"/>
            <p:cNvSpPr>
              <a:spLocks noChangeAspect="1"/>
            </p:cNvSpPr>
            <p:nvPr/>
          </p:nvSpPr>
          <p:spPr>
            <a:xfrm>
              <a:off x="1850114" y="3169459"/>
              <a:ext cx="1050631" cy="1050629"/>
            </a:xfrm>
            <a:prstGeom prst="ellipse">
              <a:avLst/>
            </a:prstGeom>
            <a:solidFill>
              <a:srgbClr val="2357A6"/>
            </a:solidFill>
            <a:ln w="120650" cap="flat" cmpd="sng" algn="ctr">
              <a:gradFill flip="none" rotWithShape="1">
                <a:gsLst>
                  <a:gs pos="0">
                    <a:sysClr val="window" lastClr="FFFFFF">
                      <a:lumMod val="78000"/>
                    </a:sysClr>
                  </a:gs>
                  <a:gs pos="100000">
                    <a:sysClr val="window" lastClr="FFFFFF">
                      <a:lumMod val="98000"/>
                    </a:sys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>
              <a:innerShdw blurRad="330200" dist="76200" dir="16200000">
                <a:prstClr val="black">
                  <a:alpha val="53000"/>
                </a:prstClr>
              </a:innerShdw>
            </a:effectLst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12" name="图形 11" descr="男性形象 纯色填充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242" y="636665"/>
            <a:ext cx="452015" cy="452015"/>
          </a:xfrm>
          <a:prstGeom prst="rect">
            <a:avLst/>
          </a:prstGeom>
        </p:spPr>
      </p:pic>
      <p:grpSp>
        <p:nvGrpSpPr>
          <p:cNvPr id="53" name="组合 52"/>
          <p:cNvGrpSpPr/>
          <p:nvPr/>
        </p:nvGrpSpPr>
        <p:grpSpPr>
          <a:xfrm>
            <a:off x="1374528" y="487940"/>
            <a:ext cx="1824544" cy="744426"/>
            <a:chOff x="1366472" y="540574"/>
            <a:chExt cx="1824544" cy="744426"/>
          </a:xfrm>
        </p:grpSpPr>
        <p:sp>
          <p:nvSpPr>
            <p:cNvPr id="6" name="文本框 5"/>
            <p:cNvSpPr txBox="1"/>
            <p:nvPr/>
          </p:nvSpPr>
          <p:spPr>
            <a:xfrm>
              <a:off x="1366472" y="540574"/>
              <a:ext cx="1824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dirty="0">
                  <a:solidFill>
                    <a:srgbClr val="2357A6"/>
                  </a:solidFill>
                  <a:cs typeface="+mn-ea"/>
                  <a:sym typeface="+mn-lt"/>
                </a:rPr>
                <a:t>关于本人</a:t>
              </a:r>
            </a:p>
          </p:txBody>
        </p:sp>
        <p:sp>
          <p:nvSpPr>
            <p:cNvPr id="13" name="文本框 52"/>
            <p:cNvSpPr txBox="1"/>
            <p:nvPr/>
          </p:nvSpPr>
          <p:spPr>
            <a:xfrm>
              <a:off x="1366472" y="1006719"/>
              <a:ext cx="1824544" cy="2782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120000"/>
                </a:lnSpc>
              </a:pPr>
              <a:r>
                <a:rPr lang="en-US" altLang="zh-CN" sz="1100" b="1" dirty="0">
                  <a:solidFill>
                    <a:schemeClr val="bg1">
                      <a:lumMod val="65000"/>
                    </a:schemeClr>
                  </a:solidFill>
                  <a:cs typeface="+mn-ea"/>
                  <a:sym typeface="+mn-lt"/>
                </a:rPr>
                <a:t>Talk About ME</a:t>
              </a:r>
            </a:p>
          </p:txBody>
        </p:sp>
      </p:grpSp>
      <p:sp>
        <p:nvSpPr>
          <p:cNvPr id="19" name="文本框 18"/>
          <p:cNvSpPr txBox="1"/>
          <p:nvPr/>
        </p:nvSpPr>
        <p:spPr>
          <a:xfrm>
            <a:off x="3710907" y="2153517"/>
            <a:ext cx="3272454" cy="524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/>
            <a:r>
              <a:rPr kumimoji="1" lang="zh-CN" altLang="en-US" sz="3200" dirty="0">
                <a:solidFill>
                  <a:srgbClr val="2357A6"/>
                </a:solidFill>
                <a:cs typeface="+mn-ea"/>
                <a:sym typeface="+mn-lt"/>
              </a:rPr>
              <a:t>姓名：宋子琪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4335261" y="3188079"/>
            <a:ext cx="2023745" cy="357549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学历：本科在读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901071" y="4573071"/>
            <a:ext cx="2300896" cy="3306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城市：安徽省蚌埠市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004415" y="4530605"/>
            <a:ext cx="2750185" cy="322971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电话：</a:t>
            </a:r>
            <a:r>
              <a:rPr kumimoji="1"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16605523478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960883" y="3937761"/>
            <a:ext cx="2275205" cy="325883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微信：</a:t>
            </a:r>
            <a:r>
              <a:rPr kumimoji="1"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LingNianQ</a:t>
            </a:r>
            <a:endParaRPr kumimoji="1"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2901071" y="3922114"/>
            <a:ext cx="2300896" cy="330668"/>
          </a:xfrm>
          <a:prstGeom prst="rect">
            <a:avLst/>
          </a:prstGeom>
          <a:noFill/>
        </p:spPr>
        <p:txBody>
          <a:bodyPr wrap="square" rtlCol="0" anchor="ctr">
            <a:noAutofit/>
          </a:bodyPr>
          <a:lstStyle/>
          <a:p>
            <a:pPr algn="l"/>
            <a:r>
              <a:rPr kumimoji="1"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院校：江苏科技大学</a:t>
            </a:r>
          </a:p>
        </p:txBody>
      </p:sp>
      <p:grpSp>
        <p:nvGrpSpPr>
          <p:cNvPr id="26" name="组合 25"/>
          <p:cNvGrpSpPr/>
          <p:nvPr/>
        </p:nvGrpSpPr>
        <p:grpSpPr>
          <a:xfrm>
            <a:off x="3865077" y="3139312"/>
            <a:ext cx="451439" cy="451439"/>
            <a:chOff x="1314790" y="2991228"/>
            <a:chExt cx="451439" cy="451439"/>
          </a:xfrm>
        </p:grpSpPr>
        <p:sp>
          <p:nvSpPr>
            <p:cNvPr id="27" name="椭圆 26"/>
            <p:cNvSpPr/>
            <p:nvPr/>
          </p:nvSpPr>
          <p:spPr>
            <a:xfrm>
              <a:off x="1314790" y="2991228"/>
              <a:ext cx="451439" cy="451439"/>
            </a:xfrm>
            <a:prstGeom prst="ellipse">
              <a:avLst/>
            </a:prstGeom>
            <a:solidFill>
              <a:srgbClr val="235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28" name="图形 27" descr="毕业帽 纯色填充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375750" y="3024693"/>
              <a:ext cx="363745" cy="363745"/>
            </a:xfrm>
            <a:prstGeom prst="rect">
              <a:avLst/>
            </a:prstGeom>
          </p:spPr>
        </p:pic>
      </p:grpSp>
      <p:grpSp>
        <p:nvGrpSpPr>
          <p:cNvPr id="29" name="组合 28"/>
          <p:cNvGrpSpPr/>
          <p:nvPr/>
        </p:nvGrpSpPr>
        <p:grpSpPr>
          <a:xfrm>
            <a:off x="2449629" y="4452300"/>
            <a:ext cx="451439" cy="451439"/>
            <a:chOff x="2961835" y="3215245"/>
            <a:chExt cx="451439" cy="451439"/>
          </a:xfrm>
        </p:grpSpPr>
        <p:sp>
          <p:nvSpPr>
            <p:cNvPr id="30" name="椭圆 29"/>
            <p:cNvSpPr/>
            <p:nvPr/>
          </p:nvSpPr>
          <p:spPr>
            <a:xfrm>
              <a:off x="2961835" y="3215245"/>
              <a:ext cx="451439" cy="451439"/>
            </a:xfrm>
            <a:prstGeom prst="ellipse">
              <a:avLst/>
            </a:prstGeom>
            <a:solidFill>
              <a:srgbClr val="235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1" name="图形 30" descr="城市 纯色填充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011939" y="3257969"/>
              <a:ext cx="351230" cy="351230"/>
            </a:xfrm>
            <a:prstGeom prst="rect">
              <a:avLst/>
            </a:prstGeom>
          </p:spPr>
        </p:pic>
      </p:grpSp>
      <p:grpSp>
        <p:nvGrpSpPr>
          <p:cNvPr id="32" name="组合 31"/>
          <p:cNvGrpSpPr/>
          <p:nvPr/>
        </p:nvGrpSpPr>
        <p:grpSpPr>
          <a:xfrm>
            <a:off x="2449388" y="3828603"/>
            <a:ext cx="451439" cy="451439"/>
            <a:chOff x="2585342" y="4059266"/>
            <a:chExt cx="451439" cy="451439"/>
          </a:xfrm>
        </p:grpSpPr>
        <p:sp>
          <p:nvSpPr>
            <p:cNvPr id="33" name="椭圆 32"/>
            <p:cNvSpPr/>
            <p:nvPr/>
          </p:nvSpPr>
          <p:spPr>
            <a:xfrm>
              <a:off x="2585342" y="4059266"/>
              <a:ext cx="451439" cy="451439"/>
            </a:xfrm>
            <a:prstGeom prst="ellipse">
              <a:avLst/>
            </a:prstGeom>
            <a:solidFill>
              <a:srgbClr val="235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34" name="图形 33" descr="书籍 纯色填充"/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645727" y="4121955"/>
              <a:ext cx="330668" cy="330668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5552976" y="3811068"/>
            <a:ext cx="451439" cy="451439"/>
            <a:chOff x="2363072" y="5221092"/>
            <a:chExt cx="451439" cy="451439"/>
          </a:xfrm>
        </p:grpSpPr>
        <p:sp>
          <p:nvSpPr>
            <p:cNvPr id="39" name="椭圆 38"/>
            <p:cNvSpPr/>
            <p:nvPr/>
          </p:nvSpPr>
          <p:spPr>
            <a:xfrm>
              <a:off x="2363072" y="5221092"/>
              <a:ext cx="451439" cy="451439"/>
            </a:xfrm>
            <a:prstGeom prst="ellipse">
              <a:avLst/>
            </a:prstGeom>
            <a:solidFill>
              <a:srgbClr val="235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40" name="图形 39" descr="聊天气泡 纯色填充"/>
            <p:cNvPicPr>
              <a:picLocks noChangeAspect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2406846" y="5283817"/>
              <a:ext cx="363889" cy="363889"/>
            </a:xfrm>
            <a:prstGeom prst="rect">
              <a:avLst/>
            </a:prstGeom>
          </p:spPr>
        </p:pic>
      </p:grpSp>
      <p:grpSp>
        <p:nvGrpSpPr>
          <p:cNvPr id="41" name="组合 40"/>
          <p:cNvGrpSpPr/>
          <p:nvPr/>
        </p:nvGrpSpPr>
        <p:grpSpPr>
          <a:xfrm>
            <a:off x="5552974" y="4463416"/>
            <a:ext cx="451439" cy="451439"/>
            <a:chOff x="1294101" y="5470371"/>
            <a:chExt cx="451439" cy="451439"/>
          </a:xfrm>
        </p:grpSpPr>
        <p:sp>
          <p:nvSpPr>
            <p:cNvPr id="42" name="椭圆 41"/>
            <p:cNvSpPr/>
            <p:nvPr/>
          </p:nvSpPr>
          <p:spPr>
            <a:xfrm>
              <a:off x="1294101" y="5470371"/>
              <a:ext cx="451439" cy="451439"/>
            </a:xfrm>
            <a:prstGeom prst="ellipse">
              <a:avLst/>
            </a:prstGeom>
            <a:solidFill>
              <a:srgbClr val="2357A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pic>
          <p:nvPicPr>
            <p:cNvPr id="43" name="图形 42" descr="智能手机 纯色填充"/>
            <p:cNvPicPr>
              <a:picLocks noChangeAspect="1"/>
            </p:cNvPicPr>
            <p:nvPr/>
          </p:nvPicPr>
          <p:blipFill>
            <a:blip r:embed="rId14" cstate="screen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1347683" y="5523953"/>
              <a:ext cx="344274" cy="344274"/>
            </a:xfrm>
            <a:prstGeom prst="rect">
              <a:avLst/>
            </a:prstGeom>
          </p:spPr>
        </p:pic>
      </p:grpSp>
      <p:sp>
        <p:nvSpPr>
          <p:cNvPr id="54" name="矩形 53"/>
          <p:cNvSpPr/>
          <p:nvPr/>
        </p:nvSpPr>
        <p:spPr>
          <a:xfrm>
            <a:off x="0" y="6235842"/>
            <a:ext cx="12192001" cy="636665"/>
          </a:xfrm>
          <a:prstGeom prst="rect">
            <a:avLst/>
          </a:prstGeom>
          <a:solidFill>
            <a:srgbClr val="216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16" cstate="screen">
            <a:alphaModFix amt="35000"/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-7" y="6221334"/>
            <a:ext cx="12192002" cy="642812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-4" y="6183927"/>
            <a:ext cx="12191999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44" name="图片 43">
            <a:extLst>
              <a:ext uri="{FF2B5EF4-FFF2-40B4-BE49-F238E27FC236}">
                <a16:creationId xmlns:a16="http://schemas.microsoft.com/office/drawing/2014/main" id="{764CE87F-AB85-C6D2-A400-9D6D91D48C9C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6" y="285574"/>
            <a:ext cx="1005306" cy="1005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1" grpId="0"/>
      <p:bldP spid="22" grpId="0"/>
      <p:bldP spid="23" grpId="0"/>
      <p:bldP spid="24" grpId="0"/>
      <p:bldP spid="2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1" y="4599447"/>
            <a:ext cx="12191999" cy="1641003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25627"/>
            <a:ext cx="12191999" cy="297365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74682" y="441939"/>
            <a:ext cx="839909" cy="840241"/>
            <a:chOff x="1677608" y="2996952"/>
            <a:chExt cx="1395643" cy="1395643"/>
          </a:xfrm>
        </p:grpSpPr>
        <p:sp>
          <p:nvSpPr>
            <p:cNvPr id="10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ysClr val="window" lastClr="FFFFFF">
                    <a:lumMod val="81000"/>
                  </a:sysClr>
                </a:gs>
                <a:gs pos="0">
                  <a:sysClr val="window" lastClr="FFFFFF">
                    <a:lumMod val="99000"/>
                  </a:sys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17500" dist="1143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Oval 29"/>
            <p:cNvSpPr>
              <a:spLocks noChangeAspect="1"/>
            </p:cNvSpPr>
            <p:nvPr/>
          </p:nvSpPr>
          <p:spPr>
            <a:xfrm>
              <a:off x="1850114" y="3169459"/>
              <a:ext cx="1050631" cy="1050629"/>
            </a:xfrm>
            <a:prstGeom prst="ellipse">
              <a:avLst/>
            </a:prstGeom>
            <a:solidFill>
              <a:srgbClr val="2357A6"/>
            </a:solidFill>
            <a:ln w="120650" cap="flat" cmpd="sng" algn="ctr">
              <a:gradFill flip="none" rotWithShape="1">
                <a:gsLst>
                  <a:gs pos="0">
                    <a:sysClr val="window" lastClr="FFFFFF">
                      <a:lumMod val="78000"/>
                    </a:sysClr>
                  </a:gs>
                  <a:gs pos="100000">
                    <a:sysClr val="window" lastClr="FFFFFF">
                      <a:lumMod val="98000"/>
                    </a:sys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>
              <a:innerShdw blurRad="330200" dist="76200" dir="16200000">
                <a:prstClr val="black">
                  <a:alpha val="53000"/>
                </a:prstClr>
              </a:innerShdw>
            </a:effectLst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12" name="图形 11" descr="男性形象 纯色填充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242" y="636665"/>
            <a:ext cx="452015" cy="452015"/>
          </a:xfrm>
          <a:prstGeom prst="rect">
            <a:avLst/>
          </a:prstGeom>
        </p:spPr>
      </p:pic>
      <p:grpSp>
        <p:nvGrpSpPr>
          <p:cNvPr id="53" name="组合 52"/>
          <p:cNvGrpSpPr/>
          <p:nvPr/>
        </p:nvGrpSpPr>
        <p:grpSpPr>
          <a:xfrm>
            <a:off x="1374528" y="487940"/>
            <a:ext cx="1824544" cy="744426"/>
            <a:chOff x="1366472" y="540574"/>
            <a:chExt cx="1824544" cy="744426"/>
          </a:xfrm>
        </p:grpSpPr>
        <p:sp>
          <p:nvSpPr>
            <p:cNvPr id="6" name="文本框 5"/>
            <p:cNvSpPr txBox="1"/>
            <p:nvPr/>
          </p:nvSpPr>
          <p:spPr>
            <a:xfrm>
              <a:off x="1366472" y="540574"/>
              <a:ext cx="1824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800" dirty="0">
                  <a:solidFill>
                    <a:srgbClr val="2357A6"/>
                  </a:solidFill>
                  <a:cs typeface="+mn-ea"/>
                  <a:sym typeface="+mn-lt"/>
                </a:rPr>
                <a:t>关于本人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357A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文本框 52"/>
            <p:cNvSpPr txBox="1"/>
            <p:nvPr/>
          </p:nvSpPr>
          <p:spPr>
            <a:xfrm>
              <a:off x="1366472" y="1006719"/>
              <a:ext cx="1824544" cy="2782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65000"/>
                    </a:prstClr>
                  </a:solidFill>
                  <a:effectLst/>
                  <a:uLnTx/>
                  <a:uFillTx/>
                  <a:cs typeface="+mn-ea"/>
                  <a:sym typeface="+mn-lt"/>
                </a:rPr>
                <a:t>Talk About ME</a:t>
              </a:r>
            </a:p>
          </p:txBody>
        </p:sp>
      </p:grpSp>
      <p:sp>
        <p:nvSpPr>
          <p:cNvPr id="54" name="矩形 53"/>
          <p:cNvSpPr/>
          <p:nvPr/>
        </p:nvSpPr>
        <p:spPr>
          <a:xfrm>
            <a:off x="0" y="6235842"/>
            <a:ext cx="12192001" cy="636665"/>
          </a:xfrm>
          <a:prstGeom prst="rect">
            <a:avLst/>
          </a:prstGeom>
          <a:solidFill>
            <a:srgbClr val="216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6" cstate="screen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-7" y="6221334"/>
            <a:ext cx="12192003" cy="642812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-4" y="6183927"/>
            <a:ext cx="12191999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712968" y="1127261"/>
            <a:ext cx="2694305" cy="524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zh-CN" altLang="en-US" sz="3200" dirty="0">
                <a:solidFill>
                  <a:srgbClr val="2357A6"/>
                </a:solidFill>
                <a:cs typeface="+mn-ea"/>
                <a:sym typeface="+mn-lt"/>
              </a:rPr>
              <a:t>技能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3217799" y="1711891"/>
            <a:ext cx="5784975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Life never ends learning never stops</a:t>
            </a:r>
            <a:b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</a:b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生命不息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 </a:t>
            </a: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学习不止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5229225" y="1680034"/>
            <a:ext cx="1762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2228456" y="2437407"/>
            <a:ext cx="2239985" cy="1250527"/>
            <a:chOff x="1944306" y="2616016"/>
            <a:chExt cx="2239985" cy="1250527"/>
          </a:xfrm>
        </p:grpSpPr>
        <p:sp>
          <p:nvSpPr>
            <p:cNvPr id="491" name="Google Shape;636;p26"/>
            <p:cNvSpPr/>
            <p:nvPr/>
          </p:nvSpPr>
          <p:spPr>
            <a:xfrm rot="5400000" flipH="1">
              <a:off x="2029183" y="3653343"/>
              <a:ext cx="235200" cy="19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492" name="Google Shape;637;p26"/>
            <p:cNvSpPr/>
            <p:nvPr/>
          </p:nvSpPr>
          <p:spPr>
            <a:xfrm rot="5400000" flipH="1">
              <a:off x="2244953" y="3653343"/>
              <a:ext cx="235200" cy="19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493" name="Google Shape;638;p26"/>
            <p:cNvSpPr/>
            <p:nvPr/>
          </p:nvSpPr>
          <p:spPr>
            <a:xfrm rot="5400000" flipH="1">
              <a:off x="2460722" y="3653343"/>
              <a:ext cx="235200" cy="19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494" name="Google Shape;639;p26"/>
            <p:cNvSpPr/>
            <p:nvPr/>
          </p:nvSpPr>
          <p:spPr>
            <a:xfrm rot="5400000" flipH="1">
              <a:off x="2676491" y="3653343"/>
              <a:ext cx="235200" cy="19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495" name="Google Shape;640;p26"/>
            <p:cNvSpPr/>
            <p:nvPr/>
          </p:nvSpPr>
          <p:spPr>
            <a:xfrm rot="5400000" flipH="1">
              <a:off x="2892261" y="3653343"/>
              <a:ext cx="235200" cy="19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496" name="Google Shape;641;p26"/>
            <p:cNvSpPr/>
            <p:nvPr/>
          </p:nvSpPr>
          <p:spPr>
            <a:xfrm rot="5400000" flipH="1">
              <a:off x="3108030" y="3653343"/>
              <a:ext cx="235200" cy="19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497" name="Google Shape;642;p26"/>
            <p:cNvSpPr/>
            <p:nvPr/>
          </p:nvSpPr>
          <p:spPr>
            <a:xfrm rot="5400000" flipH="1">
              <a:off x="3323799" y="3653343"/>
              <a:ext cx="235200" cy="19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498" name="Google Shape;643;p26"/>
            <p:cNvSpPr/>
            <p:nvPr/>
          </p:nvSpPr>
          <p:spPr>
            <a:xfrm rot="5400000" flipH="1">
              <a:off x="3539553" y="3653343"/>
              <a:ext cx="235200" cy="19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499" name="Google Shape;644;p26"/>
            <p:cNvSpPr/>
            <p:nvPr/>
          </p:nvSpPr>
          <p:spPr>
            <a:xfrm rot="5400000" flipH="1">
              <a:off x="3755322" y="3653343"/>
              <a:ext cx="235200" cy="19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00" name="Google Shape;645;p26"/>
            <p:cNvSpPr/>
            <p:nvPr/>
          </p:nvSpPr>
          <p:spPr>
            <a:xfrm rot="5400000" flipH="1">
              <a:off x="3971091" y="3653343"/>
              <a:ext cx="235200" cy="19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531" name="组合 530"/>
            <p:cNvGrpSpPr/>
            <p:nvPr/>
          </p:nvGrpSpPr>
          <p:grpSpPr>
            <a:xfrm>
              <a:off x="1944306" y="2616016"/>
              <a:ext cx="2239985" cy="661562"/>
              <a:chOff x="1375224" y="2549826"/>
              <a:chExt cx="2239985" cy="661562"/>
            </a:xfrm>
          </p:grpSpPr>
          <p:sp>
            <p:nvSpPr>
              <p:cNvPr id="541" name="文本框 73"/>
              <p:cNvSpPr txBox="1"/>
              <p:nvPr/>
            </p:nvSpPr>
            <p:spPr>
              <a:xfrm>
                <a:off x="1375224" y="2902393"/>
                <a:ext cx="2239985" cy="308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会用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2" name="文本框 74"/>
              <p:cNvSpPr txBox="1"/>
              <p:nvPr/>
            </p:nvSpPr>
            <p:spPr>
              <a:xfrm>
                <a:off x="1375225" y="2549826"/>
                <a:ext cx="2006848" cy="362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rgbClr val="2357A6"/>
                    </a:solidFill>
                    <a:cs typeface="+mn-ea"/>
                    <a:sym typeface="+mn-lt"/>
                  </a:rPr>
                  <a:t>Office</a:t>
                </a:r>
              </a:p>
            </p:txBody>
          </p:sp>
        </p:grpSp>
      </p:grpSp>
      <p:grpSp>
        <p:nvGrpSpPr>
          <p:cNvPr id="17" name="组合 16"/>
          <p:cNvGrpSpPr/>
          <p:nvPr/>
        </p:nvGrpSpPr>
        <p:grpSpPr>
          <a:xfrm>
            <a:off x="4976007" y="2437407"/>
            <a:ext cx="2239986" cy="1250527"/>
            <a:chOff x="4752211" y="2616016"/>
            <a:chExt cx="2239986" cy="1250527"/>
          </a:xfrm>
        </p:grpSpPr>
        <p:sp>
          <p:nvSpPr>
            <p:cNvPr id="501" name="Google Shape;646;p26"/>
            <p:cNvSpPr/>
            <p:nvPr/>
          </p:nvSpPr>
          <p:spPr>
            <a:xfrm rot="5400000" flipH="1">
              <a:off x="4814925" y="3653343"/>
              <a:ext cx="235200" cy="191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02" name="Google Shape;647;p26"/>
            <p:cNvSpPr/>
            <p:nvPr/>
          </p:nvSpPr>
          <p:spPr>
            <a:xfrm rot="5400000" flipH="1">
              <a:off x="5030694" y="3653343"/>
              <a:ext cx="235200" cy="191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03" name="Google Shape;648;p26"/>
            <p:cNvSpPr/>
            <p:nvPr/>
          </p:nvSpPr>
          <p:spPr>
            <a:xfrm rot="5400000" flipH="1">
              <a:off x="5246464" y="3653343"/>
              <a:ext cx="235200" cy="191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04" name="Google Shape;649;p26"/>
            <p:cNvSpPr/>
            <p:nvPr/>
          </p:nvSpPr>
          <p:spPr>
            <a:xfrm rot="5400000" flipH="1">
              <a:off x="5462233" y="3653343"/>
              <a:ext cx="235200" cy="19120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05" name="Google Shape;650;p26"/>
            <p:cNvSpPr/>
            <p:nvPr/>
          </p:nvSpPr>
          <p:spPr>
            <a:xfrm rot="5400000" flipH="1">
              <a:off x="5678002" y="3653343"/>
              <a:ext cx="235200" cy="19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06" name="Google Shape;651;p26"/>
            <p:cNvSpPr/>
            <p:nvPr/>
          </p:nvSpPr>
          <p:spPr>
            <a:xfrm rot="5400000" flipH="1">
              <a:off x="5893772" y="3653343"/>
              <a:ext cx="235200" cy="19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07" name="Google Shape;652;p26"/>
            <p:cNvSpPr/>
            <p:nvPr/>
          </p:nvSpPr>
          <p:spPr>
            <a:xfrm rot="5400000" flipH="1">
              <a:off x="6109541" y="3653343"/>
              <a:ext cx="235200" cy="19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08" name="Google Shape;653;p26"/>
            <p:cNvSpPr/>
            <p:nvPr/>
          </p:nvSpPr>
          <p:spPr>
            <a:xfrm rot="5400000" flipH="1">
              <a:off x="6325294" y="3653343"/>
              <a:ext cx="235200" cy="19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09" name="Google Shape;654;p26"/>
            <p:cNvSpPr/>
            <p:nvPr/>
          </p:nvSpPr>
          <p:spPr>
            <a:xfrm rot="5400000" flipH="1">
              <a:off x="6541064" y="3653343"/>
              <a:ext cx="235200" cy="19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10" name="Google Shape;655;p26"/>
            <p:cNvSpPr/>
            <p:nvPr/>
          </p:nvSpPr>
          <p:spPr>
            <a:xfrm rot="5400000" flipH="1">
              <a:off x="6756833" y="3653343"/>
              <a:ext cx="235200" cy="19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532" name="组合 531"/>
            <p:cNvGrpSpPr/>
            <p:nvPr/>
          </p:nvGrpSpPr>
          <p:grpSpPr>
            <a:xfrm>
              <a:off x="4752211" y="2616016"/>
              <a:ext cx="2239986" cy="661562"/>
              <a:chOff x="1375225" y="2549826"/>
              <a:chExt cx="2239986" cy="661562"/>
            </a:xfrm>
          </p:grpSpPr>
          <p:sp>
            <p:nvSpPr>
              <p:cNvPr id="539" name="文本框 76"/>
              <p:cNvSpPr txBox="1"/>
              <p:nvPr/>
            </p:nvSpPr>
            <p:spPr>
              <a:xfrm>
                <a:off x="1375225" y="2902393"/>
                <a:ext cx="2239986" cy="308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了解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40" name="文本框 77"/>
              <p:cNvSpPr txBox="1"/>
              <p:nvPr/>
            </p:nvSpPr>
            <p:spPr>
              <a:xfrm>
                <a:off x="1375225" y="2549826"/>
                <a:ext cx="2006848" cy="362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rgbClr val="2357A6"/>
                    </a:solidFill>
                    <a:cs typeface="+mn-ea"/>
                    <a:sym typeface="+mn-lt"/>
                  </a:rPr>
                  <a:t>Python</a:t>
                </a:r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2228456" y="3951093"/>
            <a:ext cx="2239985" cy="1216848"/>
            <a:chOff x="1944306" y="4358295"/>
            <a:chExt cx="2239985" cy="1216848"/>
          </a:xfrm>
        </p:grpSpPr>
        <p:sp>
          <p:nvSpPr>
            <p:cNvPr id="511" name="Google Shape;656;p26"/>
            <p:cNvSpPr/>
            <p:nvPr/>
          </p:nvSpPr>
          <p:spPr>
            <a:xfrm rot="5400000" flipH="1">
              <a:off x="2029183" y="5361943"/>
              <a:ext cx="235200" cy="1912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5B9BD5"/>
                </a:solidFill>
                <a:cs typeface="+mn-ea"/>
                <a:sym typeface="+mn-lt"/>
              </a:endParaRPr>
            </a:p>
          </p:txBody>
        </p:sp>
        <p:sp>
          <p:nvSpPr>
            <p:cNvPr id="512" name="Google Shape;657;p26"/>
            <p:cNvSpPr/>
            <p:nvPr/>
          </p:nvSpPr>
          <p:spPr>
            <a:xfrm rot="5400000" flipH="1">
              <a:off x="2244953" y="5361943"/>
              <a:ext cx="235200" cy="1912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F28749"/>
                </a:solidFill>
                <a:cs typeface="+mn-ea"/>
                <a:sym typeface="+mn-lt"/>
              </a:endParaRPr>
            </a:p>
          </p:txBody>
        </p:sp>
        <p:sp>
          <p:nvSpPr>
            <p:cNvPr id="513" name="Google Shape;658;p26"/>
            <p:cNvSpPr/>
            <p:nvPr/>
          </p:nvSpPr>
          <p:spPr>
            <a:xfrm rot="5400000" flipH="1">
              <a:off x="2460722" y="5361943"/>
              <a:ext cx="235200" cy="1912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F28749"/>
                </a:solidFill>
                <a:cs typeface="+mn-ea"/>
                <a:sym typeface="+mn-lt"/>
              </a:endParaRPr>
            </a:p>
          </p:txBody>
        </p:sp>
        <p:sp>
          <p:nvSpPr>
            <p:cNvPr id="514" name="Google Shape;659;p26"/>
            <p:cNvSpPr/>
            <p:nvPr/>
          </p:nvSpPr>
          <p:spPr>
            <a:xfrm rot="5400000" flipH="1">
              <a:off x="2676491" y="5361943"/>
              <a:ext cx="235200" cy="1912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15" name="Google Shape;660;p26"/>
            <p:cNvSpPr/>
            <p:nvPr/>
          </p:nvSpPr>
          <p:spPr>
            <a:xfrm rot="5400000" flipH="1">
              <a:off x="2892261" y="5361943"/>
              <a:ext cx="235200" cy="1912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16" name="Google Shape;661;p26"/>
            <p:cNvSpPr/>
            <p:nvPr/>
          </p:nvSpPr>
          <p:spPr>
            <a:xfrm rot="5400000" flipH="1">
              <a:off x="3108030" y="5361943"/>
              <a:ext cx="235200" cy="1912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17" name="Google Shape;662;p26"/>
            <p:cNvSpPr/>
            <p:nvPr/>
          </p:nvSpPr>
          <p:spPr>
            <a:xfrm rot="5400000" flipH="1">
              <a:off x="3323799" y="5361943"/>
              <a:ext cx="235200" cy="1912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18" name="Google Shape;663;p26"/>
            <p:cNvSpPr/>
            <p:nvPr/>
          </p:nvSpPr>
          <p:spPr>
            <a:xfrm rot="5400000" flipH="1">
              <a:off x="3539553" y="5361943"/>
              <a:ext cx="235200" cy="1912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533" name="组合 532"/>
            <p:cNvGrpSpPr/>
            <p:nvPr/>
          </p:nvGrpSpPr>
          <p:grpSpPr>
            <a:xfrm>
              <a:off x="1944306" y="4358295"/>
              <a:ext cx="2239985" cy="661562"/>
              <a:chOff x="1375224" y="2549826"/>
              <a:chExt cx="2239985" cy="661562"/>
            </a:xfrm>
          </p:grpSpPr>
          <p:sp>
            <p:nvSpPr>
              <p:cNvPr id="537" name="文本框 79"/>
              <p:cNvSpPr txBox="1"/>
              <p:nvPr/>
            </p:nvSpPr>
            <p:spPr>
              <a:xfrm>
                <a:off x="1375224" y="2902393"/>
                <a:ext cx="2239985" cy="308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精通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8" name="文本框 80"/>
              <p:cNvSpPr txBox="1"/>
              <p:nvPr/>
            </p:nvSpPr>
            <p:spPr>
              <a:xfrm>
                <a:off x="1375225" y="2549826"/>
                <a:ext cx="2006848" cy="362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rgbClr val="2357A6"/>
                    </a:solidFill>
                    <a:cs typeface="+mn-ea"/>
                    <a:sym typeface="+mn-lt"/>
                  </a:rPr>
                  <a:t>LOL</a:t>
                </a: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4976007" y="3951093"/>
            <a:ext cx="2239986" cy="1216848"/>
            <a:chOff x="4752211" y="4358295"/>
            <a:chExt cx="2239986" cy="1216848"/>
          </a:xfrm>
        </p:grpSpPr>
        <p:sp>
          <p:nvSpPr>
            <p:cNvPr id="521" name="Google Shape;666;p26"/>
            <p:cNvSpPr/>
            <p:nvPr/>
          </p:nvSpPr>
          <p:spPr>
            <a:xfrm rot="5400000" flipH="1">
              <a:off x="4814925" y="5361943"/>
              <a:ext cx="235200" cy="1912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22" name="Google Shape;667;p26"/>
            <p:cNvSpPr/>
            <p:nvPr/>
          </p:nvSpPr>
          <p:spPr>
            <a:xfrm rot="5400000" flipH="1">
              <a:off x="5030694" y="5361943"/>
              <a:ext cx="235200" cy="1912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23" name="Google Shape;668;p26"/>
            <p:cNvSpPr/>
            <p:nvPr/>
          </p:nvSpPr>
          <p:spPr>
            <a:xfrm rot="5400000" flipH="1">
              <a:off x="5246464" y="5361943"/>
              <a:ext cx="235200" cy="1912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24" name="Google Shape;669;p26"/>
            <p:cNvSpPr/>
            <p:nvPr/>
          </p:nvSpPr>
          <p:spPr>
            <a:xfrm rot="5400000" flipH="1">
              <a:off x="5462233" y="5361943"/>
              <a:ext cx="235200" cy="1912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25" name="Google Shape;670;p26"/>
            <p:cNvSpPr/>
            <p:nvPr/>
          </p:nvSpPr>
          <p:spPr>
            <a:xfrm rot="5400000" flipH="1">
              <a:off x="5678002" y="5361943"/>
              <a:ext cx="235200" cy="1912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26" name="Google Shape;671;p26"/>
            <p:cNvSpPr/>
            <p:nvPr/>
          </p:nvSpPr>
          <p:spPr>
            <a:xfrm rot="5400000" flipH="1">
              <a:off x="5893772" y="5361943"/>
              <a:ext cx="235200" cy="1912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27" name="Google Shape;672;p26"/>
            <p:cNvSpPr/>
            <p:nvPr/>
          </p:nvSpPr>
          <p:spPr>
            <a:xfrm rot="5400000" flipH="1">
              <a:off x="6109541" y="5361943"/>
              <a:ext cx="235200" cy="1912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28" name="Google Shape;673;p26"/>
            <p:cNvSpPr/>
            <p:nvPr/>
          </p:nvSpPr>
          <p:spPr>
            <a:xfrm rot="5400000" flipH="1">
              <a:off x="6325294" y="5361943"/>
              <a:ext cx="235200" cy="1912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534" name="组合 533"/>
            <p:cNvGrpSpPr/>
            <p:nvPr/>
          </p:nvGrpSpPr>
          <p:grpSpPr>
            <a:xfrm>
              <a:off x="4752211" y="4358295"/>
              <a:ext cx="2239986" cy="661562"/>
              <a:chOff x="1375225" y="2549826"/>
              <a:chExt cx="2239986" cy="661562"/>
            </a:xfrm>
          </p:grpSpPr>
          <p:sp>
            <p:nvSpPr>
              <p:cNvPr id="535" name="文本框 82"/>
              <p:cNvSpPr txBox="1"/>
              <p:nvPr/>
            </p:nvSpPr>
            <p:spPr>
              <a:xfrm>
                <a:off x="1375225" y="2902393"/>
                <a:ext cx="2239986" cy="308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精通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36" name="文本框 83"/>
              <p:cNvSpPr txBox="1"/>
              <p:nvPr/>
            </p:nvSpPr>
            <p:spPr>
              <a:xfrm>
                <a:off x="1375225" y="2549826"/>
                <a:ext cx="2006848" cy="362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rgbClr val="2357A6"/>
                    </a:solidFill>
                    <a:cs typeface="+mn-ea"/>
                    <a:sym typeface="+mn-lt"/>
                  </a:rPr>
                  <a:t>CF</a:t>
                </a:r>
              </a:p>
            </p:txBody>
          </p:sp>
        </p:grpSp>
      </p:grpSp>
      <p:grpSp>
        <p:nvGrpSpPr>
          <p:cNvPr id="15" name="组合 14"/>
          <p:cNvGrpSpPr/>
          <p:nvPr/>
        </p:nvGrpSpPr>
        <p:grpSpPr>
          <a:xfrm>
            <a:off x="7723559" y="2437407"/>
            <a:ext cx="2239985" cy="1250527"/>
            <a:chOff x="7439409" y="2616016"/>
            <a:chExt cx="2239985" cy="1250527"/>
          </a:xfrm>
        </p:grpSpPr>
        <p:sp>
          <p:nvSpPr>
            <p:cNvPr id="543" name="Google Shape;636;p26"/>
            <p:cNvSpPr/>
            <p:nvPr/>
          </p:nvSpPr>
          <p:spPr>
            <a:xfrm rot="5400000" flipH="1">
              <a:off x="7524286" y="3653343"/>
              <a:ext cx="235200" cy="19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44" name="Google Shape;637;p26"/>
            <p:cNvSpPr/>
            <p:nvPr/>
          </p:nvSpPr>
          <p:spPr>
            <a:xfrm rot="5400000" flipH="1">
              <a:off x="7740056" y="3653343"/>
              <a:ext cx="235200" cy="19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45" name="Google Shape;638;p26"/>
            <p:cNvSpPr/>
            <p:nvPr/>
          </p:nvSpPr>
          <p:spPr>
            <a:xfrm rot="5400000" flipH="1">
              <a:off x="7955825" y="3653343"/>
              <a:ext cx="235200" cy="19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46" name="Google Shape;639;p26"/>
            <p:cNvSpPr/>
            <p:nvPr/>
          </p:nvSpPr>
          <p:spPr>
            <a:xfrm rot="5400000" flipH="1">
              <a:off x="8171594" y="3653343"/>
              <a:ext cx="235200" cy="19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47" name="Google Shape;640;p26"/>
            <p:cNvSpPr/>
            <p:nvPr/>
          </p:nvSpPr>
          <p:spPr>
            <a:xfrm rot="5400000" flipH="1">
              <a:off x="8387364" y="3653343"/>
              <a:ext cx="235200" cy="191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48" name="Google Shape;641;p26"/>
            <p:cNvSpPr/>
            <p:nvPr/>
          </p:nvSpPr>
          <p:spPr>
            <a:xfrm rot="5400000" flipH="1">
              <a:off x="8603133" y="3653343"/>
              <a:ext cx="235200" cy="19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49" name="Google Shape;642;p26"/>
            <p:cNvSpPr/>
            <p:nvPr/>
          </p:nvSpPr>
          <p:spPr>
            <a:xfrm rot="5400000" flipH="1">
              <a:off x="8818902" y="3653343"/>
              <a:ext cx="235200" cy="19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50" name="Google Shape;643;p26"/>
            <p:cNvSpPr/>
            <p:nvPr/>
          </p:nvSpPr>
          <p:spPr>
            <a:xfrm rot="5400000" flipH="1">
              <a:off x="9034656" y="3653343"/>
              <a:ext cx="235200" cy="19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51" name="Google Shape;644;p26"/>
            <p:cNvSpPr/>
            <p:nvPr/>
          </p:nvSpPr>
          <p:spPr>
            <a:xfrm rot="5400000" flipH="1">
              <a:off x="9250425" y="3653343"/>
              <a:ext cx="235200" cy="19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52" name="Google Shape;645;p26"/>
            <p:cNvSpPr/>
            <p:nvPr/>
          </p:nvSpPr>
          <p:spPr>
            <a:xfrm rot="5400000" flipH="1">
              <a:off x="9466194" y="3653343"/>
              <a:ext cx="235200" cy="191200"/>
            </a:xfrm>
            <a:prstGeom prst="rect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563" name="组合 562"/>
            <p:cNvGrpSpPr/>
            <p:nvPr/>
          </p:nvGrpSpPr>
          <p:grpSpPr>
            <a:xfrm>
              <a:off x="7439409" y="2616016"/>
              <a:ext cx="2239985" cy="661562"/>
              <a:chOff x="1375224" y="2549826"/>
              <a:chExt cx="2239985" cy="661562"/>
            </a:xfrm>
          </p:grpSpPr>
          <p:sp>
            <p:nvSpPr>
              <p:cNvPr id="564" name="文本框 73"/>
              <p:cNvSpPr txBox="1"/>
              <p:nvPr/>
            </p:nvSpPr>
            <p:spPr>
              <a:xfrm>
                <a:off x="1375224" y="2902393"/>
                <a:ext cx="2239985" cy="308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了解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5" name="文本框 74"/>
              <p:cNvSpPr txBox="1"/>
              <p:nvPr/>
            </p:nvSpPr>
            <p:spPr>
              <a:xfrm>
                <a:off x="1375225" y="2549826"/>
                <a:ext cx="2006848" cy="3627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rgbClr val="2357A6"/>
                    </a:solidFill>
                    <a:cs typeface="+mn-ea"/>
                    <a:sym typeface="+mn-lt"/>
                  </a:rPr>
                  <a:t>Java</a:t>
                </a: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7723559" y="3951093"/>
            <a:ext cx="3133493" cy="1216848"/>
            <a:chOff x="7439409" y="4358295"/>
            <a:chExt cx="3133493" cy="1216848"/>
          </a:xfrm>
        </p:grpSpPr>
        <p:sp>
          <p:nvSpPr>
            <p:cNvPr id="553" name="Google Shape;656;p26"/>
            <p:cNvSpPr/>
            <p:nvPr/>
          </p:nvSpPr>
          <p:spPr>
            <a:xfrm rot="5400000" flipH="1">
              <a:off x="7524286" y="5361943"/>
              <a:ext cx="235200" cy="1912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F28749"/>
                </a:solidFill>
                <a:cs typeface="+mn-ea"/>
                <a:sym typeface="+mn-lt"/>
              </a:endParaRPr>
            </a:p>
          </p:txBody>
        </p:sp>
        <p:sp>
          <p:nvSpPr>
            <p:cNvPr id="554" name="Google Shape;657;p26"/>
            <p:cNvSpPr/>
            <p:nvPr/>
          </p:nvSpPr>
          <p:spPr>
            <a:xfrm rot="5400000" flipH="1">
              <a:off x="7740056" y="5361943"/>
              <a:ext cx="235200" cy="1912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F28749"/>
                </a:solidFill>
                <a:cs typeface="+mn-ea"/>
                <a:sym typeface="+mn-lt"/>
              </a:endParaRPr>
            </a:p>
          </p:txBody>
        </p:sp>
        <p:sp>
          <p:nvSpPr>
            <p:cNvPr id="555" name="Google Shape;658;p26"/>
            <p:cNvSpPr/>
            <p:nvPr/>
          </p:nvSpPr>
          <p:spPr>
            <a:xfrm rot="5400000" flipH="1">
              <a:off x="7955825" y="5361943"/>
              <a:ext cx="235200" cy="1912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F28749"/>
                </a:solidFill>
                <a:cs typeface="+mn-ea"/>
                <a:sym typeface="+mn-lt"/>
              </a:endParaRPr>
            </a:p>
          </p:txBody>
        </p:sp>
        <p:sp>
          <p:nvSpPr>
            <p:cNvPr id="556" name="Google Shape;659;p26"/>
            <p:cNvSpPr/>
            <p:nvPr/>
          </p:nvSpPr>
          <p:spPr>
            <a:xfrm rot="5400000" flipH="1">
              <a:off x="8171594" y="5361943"/>
              <a:ext cx="235200" cy="1912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57" name="Google Shape;660;p26"/>
            <p:cNvSpPr/>
            <p:nvPr/>
          </p:nvSpPr>
          <p:spPr>
            <a:xfrm rot="5400000" flipH="1">
              <a:off x="8387364" y="5361943"/>
              <a:ext cx="235200" cy="1912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58" name="Google Shape;661;p26"/>
            <p:cNvSpPr/>
            <p:nvPr/>
          </p:nvSpPr>
          <p:spPr>
            <a:xfrm rot="5400000" flipH="1">
              <a:off x="8603133" y="5361943"/>
              <a:ext cx="235200" cy="1912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59" name="Google Shape;662;p26"/>
            <p:cNvSpPr/>
            <p:nvPr/>
          </p:nvSpPr>
          <p:spPr>
            <a:xfrm rot="5400000" flipH="1">
              <a:off x="8818902" y="5361943"/>
              <a:ext cx="235200" cy="191200"/>
            </a:xfrm>
            <a:prstGeom prst="rect">
              <a:avLst/>
            </a:prstGeom>
            <a:solidFill>
              <a:srgbClr val="5B9BD5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60" name="Google Shape;663;p26"/>
            <p:cNvSpPr/>
            <p:nvPr/>
          </p:nvSpPr>
          <p:spPr>
            <a:xfrm rot="5400000" flipH="1">
              <a:off x="9034656" y="5361943"/>
              <a:ext cx="235200" cy="191200"/>
            </a:xfrm>
            <a:prstGeom prst="rect">
              <a:avLst/>
            </a:prstGeom>
            <a:solidFill>
              <a:srgbClr val="6DB3E7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61" name="Google Shape;664;p26"/>
            <p:cNvSpPr/>
            <p:nvPr/>
          </p:nvSpPr>
          <p:spPr>
            <a:xfrm rot="5400000" flipH="1">
              <a:off x="9250425" y="5361943"/>
              <a:ext cx="235200" cy="191200"/>
            </a:xfrm>
            <a:prstGeom prst="rect">
              <a:avLst/>
            </a:prstGeom>
            <a:solidFill>
              <a:srgbClr val="4F8ECD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562" name="Google Shape;665;p26"/>
            <p:cNvSpPr/>
            <p:nvPr/>
          </p:nvSpPr>
          <p:spPr>
            <a:xfrm rot="5400000" flipH="1">
              <a:off x="9466194" y="5361943"/>
              <a:ext cx="235200" cy="191200"/>
            </a:xfrm>
            <a:prstGeom prst="rect">
              <a:avLst/>
            </a:prstGeom>
            <a:solidFill>
              <a:srgbClr val="5DABE0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219200">
                <a:buClr>
                  <a:srgbClr val="000000"/>
                </a:buClr>
              </a:pPr>
              <a:endParaRPr sz="1600" kern="0" dirty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grpSp>
          <p:nvGrpSpPr>
            <p:cNvPr id="566" name="组合 565"/>
            <p:cNvGrpSpPr/>
            <p:nvPr/>
          </p:nvGrpSpPr>
          <p:grpSpPr>
            <a:xfrm>
              <a:off x="7439409" y="4358295"/>
              <a:ext cx="3133493" cy="661562"/>
              <a:chOff x="1375224" y="2549826"/>
              <a:chExt cx="3133493" cy="661562"/>
            </a:xfrm>
          </p:grpSpPr>
          <p:sp>
            <p:nvSpPr>
              <p:cNvPr id="567" name="文本框 79"/>
              <p:cNvSpPr txBox="1"/>
              <p:nvPr/>
            </p:nvSpPr>
            <p:spPr>
              <a:xfrm>
                <a:off x="1375224" y="2902393"/>
                <a:ext cx="2239985" cy="308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30000"/>
                  </a:lnSpc>
                </a:pPr>
                <a:r>
                  <a:rPr lang="zh-CN" altLang="en-US" sz="12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cs typeface="+mn-ea"/>
                    <a:sym typeface="+mn-lt"/>
                  </a:rPr>
                  <a:t>精通</a:t>
                </a:r>
                <a:endPara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568" name="文本框 80"/>
              <p:cNvSpPr txBox="1"/>
              <p:nvPr/>
            </p:nvSpPr>
            <p:spPr>
              <a:xfrm>
                <a:off x="1375224" y="2549826"/>
                <a:ext cx="3133493" cy="6582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just">
                  <a:lnSpc>
                    <a:spcPct val="120000"/>
                  </a:lnSpc>
                </a:pPr>
                <a:r>
                  <a:rPr lang="en-US" altLang="zh-CN" sz="1600" b="1" dirty="0">
                    <a:solidFill>
                      <a:srgbClr val="2357A6"/>
                    </a:solidFill>
                    <a:cs typeface="+mn-ea"/>
                    <a:sym typeface="+mn-lt"/>
                  </a:rPr>
                  <a:t>Smoking-Drinking-Bragging</a:t>
                </a:r>
              </a:p>
              <a:p>
                <a:pPr algn="just">
                  <a:lnSpc>
                    <a:spcPct val="120000"/>
                  </a:lnSpc>
                </a:pPr>
                <a:endParaRPr lang="en-US" altLang="zh-CN" sz="1600" b="1" dirty="0">
                  <a:solidFill>
                    <a:srgbClr val="2357A6"/>
                  </a:solidFill>
                  <a:cs typeface="+mn-ea"/>
                  <a:sym typeface="+mn-lt"/>
                </a:endParaRPr>
              </a:p>
            </p:txBody>
          </p:sp>
        </p:grpSp>
      </p:grpSp>
      <p:pic>
        <p:nvPicPr>
          <p:cNvPr id="101" name="图片 100">
            <a:extLst>
              <a:ext uri="{FF2B5EF4-FFF2-40B4-BE49-F238E27FC236}">
                <a16:creationId xmlns:a16="http://schemas.microsoft.com/office/drawing/2014/main" id="{AC03573A-EB62-A5A9-CE7F-D22E96DC4569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6" y="285574"/>
            <a:ext cx="1005306" cy="1005306"/>
          </a:xfrm>
          <a:prstGeom prst="rect">
            <a:avLst/>
          </a:prstGeom>
        </p:spPr>
      </p:pic>
      <p:sp>
        <p:nvSpPr>
          <p:cNvPr id="106" name="Google Shape;663;p26">
            <a:extLst>
              <a:ext uri="{FF2B5EF4-FFF2-40B4-BE49-F238E27FC236}">
                <a16:creationId xmlns:a16="http://schemas.microsoft.com/office/drawing/2014/main" id="{6365DE3D-BB21-C2AD-B3C2-38549E07F5D4}"/>
              </a:ext>
            </a:extLst>
          </p:cNvPr>
          <p:cNvSpPr/>
          <p:nvPr/>
        </p:nvSpPr>
        <p:spPr>
          <a:xfrm rot="5400000" flipH="1">
            <a:off x="4042577" y="4955913"/>
            <a:ext cx="231421" cy="188769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07" name="Google Shape;663;p26">
            <a:extLst>
              <a:ext uri="{FF2B5EF4-FFF2-40B4-BE49-F238E27FC236}">
                <a16:creationId xmlns:a16="http://schemas.microsoft.com/office/drawing/2014/main" id="{4E24152D-63DF-C496-FE06-861C40DAD182}"/>
              </a:ext>
            </a:extLst>
          </p:cNvPr>
          <p:cNvSpPr/>
          <p:nvPr/>
        </p:nvSpPr>
        <p:spPr>
          <a:xfrm rot="5400000" flipH="1">
            <a:off x="4262865" y="4952808"/>
            <a:ext cx="235200" cy="191200"/>
          </a:xfrm>
          <a:prstGeom prst="rect">
            <a:avLst/>
          </a:prstGeom>
          <a:solidFill>
            <a:srgbClr val="5B9BD5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08" name="Google Shape;673;p26">
            <a:extLst>
              <a:ext uri="{FF2B5EF4-FFF2-40B4-BE49-F238E27FC236}">
                <a16:creationId xmlns:a16="http://schemas.microsoft.com/office/drawing/2014/main" id="{FF12EFD7-10E3-3E8D-9C50-F34B03A5B323}"/>
              </a:ext>
            </a:extLst>
          </p:cNvPr>
          <p:cNvSpPr/>
          <p:nvPr/>
        </p:nvSpPr>
        <p:spPr>
          <a:xfrm rot="5400000" flipH="1">
            <a:off x="6764564" y="4952514"/>
            <a:ext cx="230447" cy="196542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  <p:sp>
        <p:nvSpPr>
          <p:cNvPr id="109" name="Google Shape;673;p26">
            <a:extLst>
              <a:ext uri="{FF2B5EF4-FFF2-40B4-BE49-F238E27FC236}">
                <a16:creationId xmlns:a16="http://schemas.microsoft.com/office/drawing/2014/main" id="{F8DD4B8F-46DD-D7CF-F870-1BA809176F03}"/>
              </a:ext>
            </a:extLst>
          </p:cNvPr>
          <p:cNvSpPr/>
          <p:nvPr/>
        </p:nvSpPr>
        <p:spPr>
          <a:xfrm rot="5400000" flipH="1">
            <a:off x="6980629" y="4952808"/>
            <a:ext cx="235200" cy="191200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219200">
              <a:buClr>
                <a:srgbClr val="000000"/>
              </a:buClr>
            </a:pPr>
            <a:endParaRPr sz="1600" kern="0" dirty="0">
              <a:solidFill>
                <a:srgbClr val="000000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0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655095" y="3928555"/>
            <a:ext cx="7645315" cy="219262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388"/>
          <a:stretch>
            <a:fillRect/>
          </a:stretch>
        </p:blipFill>
        <p:spPr>
          <a:xfrm>
            <a:off x="-1" y="3884341"/>
            <a:ext cx="12191999" cy="297365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" y="0"/>
            <a:ext cx="12192000" cy="2265829"/>
          </a:xfrm>
          <a:prstGeom prst="rect">
            <a:avLst/>
          </a:prstGeom>
          <a:gradFill>
            <a:gsLst>
              <a:gs pos="0">
                <a:srgbClr val="54B9DD">
                  <a:alpha val="42000"/>
                </a:srgbClr>
              </a:gs>
              <a:gs pos="100000">
                <a:srgbClr val="62BDD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1475"/>
            <a:ext cx="12192000" cy="297365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2061880" y="1619928"/>
            <a:ext cx="8068235" cy="2619033"/>
            <a:chOff x="1917498" y="1543183"/>
            <a:chExt cx="8068235" cy="2619033"/>
          </a:xfrm>
        </p:grpSpPr>
        <p:sp>
          <p:nvSpPr>
            <p:cNvPr id="27" name="文本框 52"/>
            <p:cNvSpPr txBox="1"/>
            <p:nvPr/>
          </p:nvSpPr>
          <p:spPr>
            <a:xfrm>
              <a:off x="3685494" y="1543183"/>
              <a:ext cx="4532243" cy="108266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120000"/>
                </a:lnSpc>
              </a:pP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Campus</a:t>
              </a:r>
              <a:r>
                <a:rPr lang="en-US" altLang="zh-CN" sz="28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28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Experience</a:t>
              </a:r>
            </a:p>
            <a:p>
              <a:pPr algn="dist">
                <a:lnSpc>
                  <a:spcPct val="120000"/>
                </a:lnSpc>
              </a:pPr>
              <a:endPara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endParaRPr>
            </a:p>
          </p:txBody>
        </p:sp>
        <p:sp>
          <p:nvSpPr>
            <p:cNvPr id="38" name="文本框 36"/>
            <p:cNvSpPr txBox="1"/>
            <p:nvPr/>
          </p:nvSpPr>
          <p:spPr>
            <a:xfrm>
              <a:off x="2278212" y="2229403"/>
              <a:ext cx="7346806" cy="1445291"/>
            </a:xfrm>
            <a:prstGeom prst="rect">
              <a:avLst/>
            </a:prstGeom>
            <a:noFill/>
          </p:spPr>
          <p:txBody>
            <a:bodyPr wrap="square" rtlCol="0">
              <a:prstTxWarp prst="textPlain">
                <a:avLst/>
              </a:prstTxWarp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8800" dirty="0">
                  <a:solidFill>
                    <a:srgbClr val="2D97D0">
                      <a:alpha val="35000"/>
                    </a:srgbClr>
                  </a:solidFill>
                  <a:effectLst>
                    <a:reflection blurRad="6350" stA="50000" endA="300" endPos="50000" dist="29997" dir="5400000" sy="-100000" algn="bl" rotWithShape="0"/>
                  </a:effectLst>
                  <a:cs typeface="+mn-ea"/>
                  <a:sym typeface="+mn-lt"/>
                </a:rPr>
                <a:t>PART TWO</a:t>
              </a:r>
              <a:endParaRPr lang="zh-CN" altLang="en-US" sz="8800" dirty="0">
                <a:solidFill>
                  <a:srgbClr val="2D97D0">
                    <a:alpha val="35000"/>
                  </a:srgbClr>
                </a:solidFill>
                <a:effectLst>
                  <a:reflection blurRad="6350" stA="50000" endA="300" endPos="50000" dist="29997" dir="5400000" sy="-100000" algn="bl" rotWithShape="0"/>
                </a:effectLst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917498" y="2838777"/>
              <a:ext cx="8068235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sz="8000" b="1">
                  <a:solidFill>
                    <a:srgbClr val="2357A6"/>
                  </a:solidFill>
                  <a:effectLst>
                    <a:outerShdw blurRad="63500" sx="102000" sy="102000" algn="ctr" rotWithShape="0">
                      <a:prstClr val="black">
                        <a:alpha val="21000"/>
                      </a:prstClr>
                    </a:outerShdw>
                  </a:effectLst>
                  <a:cs typeface="+mn-ea"/>
                </a:defRPr>
              </a:lvl1pPr>
            </a:lstStyle>
            <a:p>
              <a:r>
                <a:rPr lang="zh-CN" altLang="en-US" dirty="0">
                  <a:sym typeface="+mn-lt"/>
                </a:rPr>
                <a:t>校园经历</a:t>
              </a:r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E597EB74-46F4-8AA1-C1FE-21109705F7E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6" y="285574"/>
            <a:ext cx="1005306" cy="1005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1" y="4599447"/>
            <a:ext cx="12191999" cy="1641003"/>
          </a:xfrm>
          <a:prstGeom prst="rect">
            <a:avLst/>
          </a:prstGeom>
        </p:spPr>
      </p:pic>
      <p:pic>
        <p:nvPicPr>
          <p:cNvPr id="47" name="图片 46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5858" y="0"/>
            <a:ext cx="12192003" cy="297365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74682" y="441939"/>
            <a:ext cx="839909" cy="840241"/>
            <a:chOff x="1677608" y="2996952"/>
            <a:chExt cx="1395643" cy="1395643"/>
          </a:xfrm>
        </p:grpSpPr>
        <p:sp>
          <p:nvSpPr>
            <p:cNvPr id="10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ysClr val="window" lastClr="FFFFFF">
                    <a:lumMod val="81000"/>
                  </a:sysClr>
                </a:gs>
                <a:gs pos="0">
                  <a:sysClr val="window" lastClr="FFFFFF">
                    <a:lumMod val="99000"/>
                  </a:sys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17500" dist="1143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Oval 29"/>
            <p:cNvSpPr>
              <a:spLocks noChangeAspect="1"/>
            </p:cNvSpPr>
            <p:nvPr/>
          </p:nvSpPr>
          <p:spPr>
            <a:xfrm>
              <a:off x="1850114" y="3169459"/>
              <a:ext cx="1050631" cy="1050629"/>
            </a:xfrm>
            <a:prstGeom prst="ellipse">
              <a:avLst/>
            </a:prstGeom>
            <a:solidFill>
              <a:srgbClr val="2357A6"/>
            </a:solidFill>
            <a:ln w="120650" cap="flat" cmpd="sng" algn="ctr">
              <a:gradFill flip="none" rotWithShape="1">
                <a:gsLst>
                  <a:gs pos="0">
                    <a:sysClr val="window" lastClr="FFFFFF">
                      <a:lumMod val="78000"/>
                    </a:sysClr>
                  </a:gs>
                  <a:gs pos="100000">
                    <a:sysClr val="window" lastClr="FFFFFF">
                      <a:lumMod val="98000"/>
                    </a:sys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>
              <a:innerShdw blurRad="330200" dist="76200" dir="16200000">
                <a:prstClr val="black">
                  <a:alpha val="53000"/>
                </a:prstClr>
              </a:innerShdw>
            </a:effectLst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12" name="图形 11" descr="男性形象 纯色填充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242" y="636665"/>
            <a:ext cx="452015" cy="452015"/>
          </a:xfrm>
          <a:prstGeom prst="rect">
            <a:avLst/>
          </a:prstGeom>
        </p:spPr>
      </p:pic>
      <p:grpSp>
        <p:nvGrpSpPr>
          <p:cNvPr id="53" name="组合 52"/>
          <p:cNvGrpSpPr/>
          <p:nvPr/>
        </p:nvGrpSpPr>
        <p:grpSpPr>
          <a:xfrm>
            <a:off x="1374528" y="487940"/>
            <a:ext cx="1824544" cy="744426"/>
            <a:chOff x="1366472" y="540574"/>
            <a:chExt cx="1824544" cy="744426"/>
          </a:xfrm>
        </p:grpSpPr>
        <p:sp>
          <p:nvSpPr>
            <p:cNvPr id="6" name="文本框 5"/>
            <p:cNvSpPr txBox="1"/>
            <p:nvPr/>
          </p:nvSpPr>
          <p:spPr>
            <a:xfrm>
              <a:off x="1366472" y="540574"/>
              <a:ext cx="1824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357A6"/>
                  </a:solidFill>
                  <a:effectLst/>
                  <a:uLnTx/>
                  <a:uFillTx/>
                  <a:cs typeface="+mn-ea"/>
                  <a:sym typeface="+mn-lt"/>
                </a:rPr>
                <a:t>校园</a:t>
              </a:r>
              <a:r>
                <a:rPr lang="zh-CN" altLang="en-US" sz="2800" dirty="0">
                  <a:solidFill>
                    <a:srgbClr val="2357A6"/>
                  </a:solidFill>
                  <a:cs typeface="+mn-ea"/>
                  <a:sym typeface="+mn-lt"/>
                </a:rPr>
                <a:t>经历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357A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文本框 52"/>
            <p:cNvSpPr txBox="1"/>
            <p:nvPr/>
          </p:nvSpPr>
          <p:spPr>
            <a:xfrm>
              <a:off x="1366472" y="1006719"/>
              <a:ext cx="1824544" cy="2782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Campus</a:t>
              </a:r>
              <a:r>
                <a:rPr lang="en-US" altLang="zh-CN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Experience</a:t>
              </a:r>
            </a:p>
          </p:txBody>
        </p:sp>
      </p:grpSp>
      <p:sp>
        <p:nvSpPr>
          <p:cNvPr id="54" name="矩形 53"/>
          <p:cNvSpPr/>
          <p:nvPr/>
        </p:nvSpPr>
        <p:spPr>
          <a:xfrm>
            <a:off x="0" y="6235842"/>
            <a:ext cx="12192001" cy="636665"/>
          </a:xfrm>
          <a:prstGeom prst="rect">
            <a:avLst/>
          </a:prstGeom>
          <a:solidFill>
            <a:srgbClr val="216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6" cstate="screen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-8" y="6221334"/>
            <a:ext cx="12192003" cy="642812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-4" y="6183927"/>
            <a:ext cx="12191999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747692" y="1123668"/>
            <a:ext cx="2694305" cy="524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zh-CN" altLang="en-US" sz="3200" dirty="0">
                <a:solidFill>
                  <a:srgbClr val="2357A6"/>
                </a:solidFill>
                <a:cs typeface="+mn-ea"/>
                <a:sym typeface="+mn-lt"/>
              </a:rPr>
              <a:t>在校情况</a:t>
            </a:r>
          </a:p>
        </p:txBody>
      </p:sp>
      <p:sp>
        <p:nvSpPr>
          <p:cNvPr id="51" name="文本框 2"/>
          <p:cNvSpPr txBox="1"/>
          <p:nvPr/>
        </p:nvSpPr>
        <p:spPr>
          <a:xfrm>
            <a:off x="4736329" y="1680034"/>
            <a:ext cx="2696612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江苏科技大学    软件工程专业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1434323" y="2524811"/>
            <a:ext cx="2138901" cy="27812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3665A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3808456" y="2532431"/>
            <a:ext cx="2138901" cy="27812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3665A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7" name="矩形 56"/>
          <p:cNvSpPr/>
          <p:nvPr/>
        </p:nvSpPr>
        <p:spPr>
          <a:xfrm>
            <a:off x="6182589" y="2532431"/>
            <a:ext cx="2138901" cy="27812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3665A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8556721" y="2520698"/>
            <a:ext cx="2138901" cy="278121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3665A6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9" name="标题 1"/>
          <p:cNvSpPr>
            <a:spLocks noGrp="1"/>
          </p:cNvSpPr>
          <p:nvPr/>
        </p:nvSpPr>
        <p:spPr>
          <a:xfrm>
            <a:off x="1545787" y="2725152"/>
            <a:ext cx="1915971" cy="608872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Arial" panose="020B0604020202020204" pitchFamily="34" charset="0"/>
                <a:ea typeface="阿里巴巴普惠体" charset="0"/>
                <a:cs typeface="+mn-ea"/>
              </a:defRPr>
            </a:lvl1pPr>
          </a:lstStyle>
          <a:p>
            <a:r>
              <a:rPr lang="en-US" altLang="zh-CN" sz="2000" b="1" dirty="0">
                <a:solidFill>
                  <a:srgbClr val="22519A"/>
                </a:solidFill>
                <a:latin typeface="+mn-lt"/>
                <a:ea typeface="+mn-ea"/>
                <a:sym typeface="+mn-lt"/>
              </a:rPr>
              <a:t>2019</a:t>
            </a:r>
            <a:r>
              <a:rPr lang="zh-CN" altLang="en-US" sz="2000" b="1" dirty="0">
                <a:solidFill>
                  <a:srgbClr val="22519A"/>
                </a:solidFill>
                <a:latin typeface="+mn-lt"/>
                <a:ea typeface="+mn-ea"/>
                <a:sym typeface="+mn-lt"/>
              </a:rPr>
              <a:t>年</a:t>
            </a:r>
            <a:endParaRPr lang="en-US" altLang="zh-CN" sz="2000" b="1" i="0" dirty="0">
              <a:solidFill>
                <a:srgbClr val="22519A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60" name="标题 1"/>
          <p:cNvSpPr>
            <a:spLocks noGrp="1"/>
          </p:cNvSpPr>
          <p:nvPr/>
        </p:nvSpPr>
        <p:spPr>
          <a:xfrm>
            <a:off x="3919921" y="2736885"/>
            <a:ext cx="1915971" cy="608872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Arial" panose="020B0604020202020204" pitchFamily="34" charset="0"/>
                <a:ea typeface="阿里巴巴普惠体" charset="0"/>
                <a:cs typeface="+mn-ea"/>
              </a:defRPr>
            </a:lvl1pPr>
          </a:lstStyle>
          <a:p>
            <a:r>
              <a:rPr lang="en-US" altLang="zh-CN" sz="2000" b="1" dirty="0">
                <a:solidFill>
                  <a:srgbClr val="22519A"/>
                </a:solidFill>
                <a:latin typeface="+mn-lt"/>
                <a:ea typeface="+mn-ea"/>
                <a:sym typeface="+mn-lt"/>
              </a:rPr>
              <a:t>2020</a:t>
            </a:r>
            <a:r>
              <a:rPr lang="zh-CN" altLang="en-US" sz="2000" b="1" dirty="0">
                <a:solidFill>
                  <a:srgbClr val="22519A"/>
                </a:solidFill>
                <a:latin typeface="+mn-lt"/>
                <a:ea typeface="+mn-ea"/>
                <a:sym typeface="+mn-lt"/>
              </a:rPr>
              <a:t>年</a:t>
            </a:r>
            <a:endParaRPr lang="en-US" altLang="zh-CN" sz="2000" b="1" i="0" dirty="0">
              <a:solidFill>
                <a:srgbClr val="22519A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62" name="标题 1"/>
          <p:cNvSpPr>
            <a:spLocks noGrp="1"/>
          </p:cNvSpPr>
          <p:nvPr/>
        </p:nvSpPr>
        <p:spPr>
          <a:xfrm>
            <a:off x="6294053" y="2725152"/>
            <a:ext cx="1915971" cy="608872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Arial" panose="020B0604020202020204" pitchFamily="34" charset="0"/>
                <a:ea typeface="阿里巴巴普惠体" charset="0"/>
                <a:cs typeface="+mn-ea"/>
              </a:defRPr>
            </a:lvl1pPr>
          </a:lstStyle>
          <a:p>
            <a:r>
              <a:rPr lang="en-US" altLang="zh-CN" sz="2000" b="1" dirty="0">
                <a:solidFill>
                  <a:srgbClr val="22519A"/>
                </a:solidFill>
                <a:latin typeface="+mn-lt"/>
                <a:ea typeface="+mn-ea"/>
                <a:sym typeface="+mn-lt"/>
              </a:rPr>
              <a:t>2021</a:t>
            </a:r>
            <a:r>
              <a:rPr lang="zh-CN" altLang="en-US" sz="2000" b="1" dirty="0">
                <a:solidFill>
                  <a:srgbClr val="22519A"/>
                </a:solidFill>
                <a:latin typeface="+mn-lt"/>
                <a:ea typeface="+mn-ea"/>
                <a:sym typeface="+mn-lt"/>
              </a:rPr>
              <a:t>年</a:t>
            </a:r>
            <a:endParaRPr lang="en-US" altLang="zh-CN" sz="2000" b="1" i="0" dirty="0">
              <a:solidFill>
                <a:srgbClr val="22519A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63" name="标题 1"/>
          <p:cNvSpPr>
            <a:spLocks noGrp="1"/>
          </p:cNvSpPr>
          <p:nvPr/>
        </p:nvSpPr>
        <p:spPr>
          <a:xfrm>
            <a:off x="8668185" y="2693649"/>
            <a:ext cx="1915971" cy="608872"/>
          </a:xfrm>
          <a:prstGeom prst="rect">
            <a:avLst/>
          </a:prstGeom>
          <a:noFill/>
        </p:spPr>
        <p:txBody>
          <a:bodyPr vert="horz" lIns="91440" tIns="45720" rIns="91440" bIns="45720" rtlCol="0" anchor="ctr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ysClr val="windowText" lastClr="000000"/>
                </a:solidFill>
                <a:latin typeface="Arial" panose="020B0604020202020204" pitchFamily="34" charset="0"/>
                <a:ea typeface="阿里巴巴普惠体" charset="0"/>
                <a:cs typeface="+mn-ea"/>
              </a:defRPr>
            </a:lvl1pPr>
          </a:lstStyle>
          <a:p>
            <a:r>
              <a:rPr lang="en-US" altLang="zh-CN" sz="2000" b="1" dirty="0">
                <a:solidFill>
                  <a:srgbClr val="22519A"/>
                </a:solidFill>
                <a:latin typeface="+mn-lt"/>
                <a:ea typeface="+mn-ea"/>
                <a:sym typeface="+mn-lt"/>
              </a:rPr>
              <a:t>2022</a:t>
            </a:r>
            <a:r>
              <a:rPr lang="zh-CN" altLang="en-US" sz="2000" b="1" dirty="0">
                <a:solidFill>
                  <a:srgbClr val="22519A"/>
                </a:solidFill>
                <a:latin typeface="+mn-lt"/>
                <a:ea typeface="+mn-ea"/>
                <a:sym typeface="+mn-lt"/>
              </a:rPr>
              <a:t>年</a:t>
            </a:r>
            <a:endParaRPr lang="en-US" altLang="zh-CN" sz="2000" b="1" i="0" dirty="0">
              <a:solidFill>
                <a:srgbClr val="22519A"/>
              </a:solidFill>
              <a:latin typeface="+mn-lt"/>
              <a:ea typeface="+mn-ea"/>
              <a:sym typeface="+mn-lt"/>
            </a:endParaRPr>
          </a:p>
        </p:txBody>
      </p:sp>
      <p:sp>
        <p:nvSpPr>
          <p:cNvPr id="64" name="文本框 7"/>
          <p:cNvSpPr txBox="1"/>
          <p:nvPr/>
        </p:nvSpPr>
        <p:spPr>
          <a:xfrm>
            <a:off x="1545786" y="3437284"/>
            <a:ext cx="1915971" cy="1185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入学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--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打游戏：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7:30-22:00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睡觉：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23:00-7:00</a:t>
            </a:r>
          </a:p>
          <a:p>
            <a:pPr algn="ctr">
              <a:lnSpc>
                <a:spcPct val="130000"/>
              </a:lnSpc>
            </a:pP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5" name="文本框 7"/>
          <p:cNvSpPr txBox="1"/>
          <p:nvPr/>
        </p:nvSpPr>
        <p:spPr>
          <a:xfrm>
            <a:off x="3903509" y="3439108"/>
            <a:ext cx="1915971" cy="146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自律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--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打游戏：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7:30-22:00</a:t>
            </a: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睡觉：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23:00-7:00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上学期挂科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6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门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下学期修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18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门课</a:t>
            </a:r>
          </a:p>
        </p:txBody>
      </p:sp>
      <p:sp>
        <p:nvSpPr>
          <p:cNvPr id="66" name="文本框 7"/>
          <p:cNvSpPr txBox="1"/>
          <p:nvPr/>
        </p:nvSpPr>
        <p:spPr>
          <a:xfrm>
            <a:off x="6330097" y="3440167"/>
            <a:ext cx="1915971" cy="905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--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自律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--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打游戏：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22:00-10:00</a:t>
            </a: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睡觉：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10:00-18:00</a:t>
            </a:r>
          </a:p>
        </p:txBody>
      </p:sp>
      <p:sp>
        <p:nvSpPr>
          <p:cNvPr id="67" name="文本框 7"/>
          <p:cNvSpPr txBox="1"/>
          <p:nvPr/>
        </p:nvSpPr>
        <p:spPr>
          <a:xfrm>
            <a:off x="8668185" y="3487811"/>
            <a:ext cx="1915971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在家上网课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打游戏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3041477" y="2865941"/>
            <a:ext cx="445327" cy="232044"/>
            <a:chOff x="3069203" y="1572583"/>
            <a:chExt cx="568019" cy="295974"/>
          </a:xfrm>
          <a:gradFill>
            <a:gsLst>
              <a:gs pos="0">
                <a:srgbClr val="AFDBF0"/>
              </a:gs>
              <a:gs pos="100000">
                <a:srgbClr val="8EBCDC"/>
              </a:gs>
            </a:gsLst>
            <a:lin ang="5400000" scaled="1"/>
          </a:gradFill>
        </p:grpSpPr>
        <p:sp>
          <p:nvSpPr>
            <p:cNvPr id="69" name="箭头: V 形 68"/>
            <p:cNvSpPr/>
            <p:nvPr/>
          </p:nvSpPr>
          <p:spPr>
            <a:xfrm>
              <a:off x="3069203" y="1572584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0" name="箭头: V 形 69"/>
            <p:cNvSpPr/>
            <p:nvPr/>
          </p:nvSpPr>
          <p:spPr>
            <a:xfrm>
              <a:off x="3243237" y="1572583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1" name="箭头: V 形 70"/>
            <p:cNvSpPr/>
            <p:nvPr/>
          </p:nvSpPr>
          <p:spPr>
            <a:xfrm>
              <a:off x="3406634" y="1572583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1520741" y="2879958"/>
            <a:ext cx="445327" cy="232044"/>
            <a:chOff x="3069203" y="1572583"/>
            <a:chExt cx="568019" cy="295974"/>
          </a:xfrm>
          <a:gradFill>
            <a:gsLst>
              <a:gs pos="0">
                <a:srgbClr val="AFDBF0"/>
              </a:gs>
              <a:gs pos="100000">
                <a:srgbClr val="8EBCDC"/>
              </a:gs>
            </a:gsLst>
            <a:lin ang="5400000" scaled="1"/>
          </a:gradFill>
        </p:grpSpPr>
        <p:sp>
          <p:nvSpPr>
            <p:cNvPr id="73" name="箭头: V 形 72"/>
            <p:cNvSpPr/>
            <p:nvPr/>
          </p:nvSpPr>
          <p:spPr>
            <a:xfrm>
              <a:off x="3069203" y="1572584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4" name="箭头: V 形 73"/>
            <p:cNvSpPr/>
            <p:nvPr/>
          </p:nvSpPr>
          <p:spPr>
            <a:xfrm>
              <a:off x="3243237" y="1572583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5" name="箭头: V 形 74"/>
            <p:cNvSpPr/>
            <p:nvPr/>
          </p:nvSpPr>
          <p:spPr>
            <a:xfrm>
              <a:off x="3406634" y="1572583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428818" y="2863191"/>
            <a:ext cx="445327" cy="232044"/>
            <a:chOff x="3069203" y="1572583"/>
            <a:chExt cx="568019" cy="295974"/>
          </a:xfrm>
          <a:gradFill>
            <a:gsLst>
              <a:gs pos="0">
                <a:srgbClr val="AFDBF0"/>
              </a:gs>
              <a:gs pos="100000">
                <a:srgbClr val="8EBCDC"/>
              </a:gs>
            </a:gsLst>
            <a:lin ang="5400000" scaled="1"/>
          </a:gradFill>
        </p:grpSpPr>
        <p:sp>
          <p:nvSpPr>
            <p:cNvPr id="77" name="箭头: V 形 76"/>
            <p:cNvSpPr/>
            <p:nvPr/>
          </p:nvSpPr>
          <p:spPr>
            <a:xfrm>
              <a:off x="3069203" y="1572584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8" name="箭头: V 形 77"/>
            <p:cNvSpPr/>
            <p:nvPr/>
          </p:nvSpPr>
          <p:spPr>
            <a:xfrm>
              <a:off x="3243237" y="1572583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79" name="箭头: V 形 78"/>
            <p:cNvSpPr/>
            <p:nvPr/>
          </p:nvSpPr>
          <p:spPr>
            <a:xfrm>
              <a:off x="3406634" y="1572583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886970" y="2873558"/>
            <a:ext cx="445327" cy="232044"/>
            <a:chOff x="3069203" y="1572583"/>
            <a:chExt cx="568019" cy="295974"/>
          </a:xfrm>
          <a:gradFill>
            <a:gsLst>
              <a:gs pos="0">
                <a:srgbClr val="AFDBF0"/>
              </a:gs>
              <a:gs pos="100000">
                <a:srgbClr val="8EBCDC"/>
              </a:gs>
            </a:gsLst>
            <a:lin ang="5400000" scaled="1"/>
          </a:gradFill>
        </p:grpSpPr>
        <p:sp>
          <p:nvSpPr>
            <p:cNvPr id="81" name="箭头: V 形 80"/>
            <p:cNvSpPr/>
            <p:nvPr/>
          </p:nvSpPr>
          <p:spPr>
            <a:xfrm>
              <a:off x="3069203" y="1572584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82" name="箭头: V 形 81"/>
            <p:cNvSpPr/>
            <p:nvPr/>
          </p:nvSpPr>
          <p:spPr>
            <a:xfrm>
              <a:off x="3243237" y="1572583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83" name="箭头: V 形 82"/>
            <p:cNvSpPr/>
            <p:nvPr/>
          </p:nvSpPr>
          <p:spPr>
            <a:xfrm>
              <a:off x="3406634" y="1572583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7794637" y="2865328"/>
            <a:ext cx="445327" cy="232044"/>
            <a:chOff x="3069203" y="1572583"/>
            <a:chExt cx="568019" cy="295974"/>
          </a:xfrm>
          <a:gradFill>
            <a:gsLst>
              <a:gs pos="0">
                <a:srgbClr val="AFDBF0"/>
              </a:gs>
              <a:gs pos="100000">
                <a:srgbClr val="8EBCDC"/>
              </a:gs>
            </a:gsLst>
            <a:lin ang="5400000" scaled="1"/>
          </a:gradFill>
        </p:grpSpPr>
        <p:sp>
          <p:nvSpPr>
            <p:cNvPr id="85" name="箭头: V 形 84"/>
            <p:cNvSpPr/>
            <p:nvPr/>
          </p:nvSpPr>
          <p:spPr>
            <a:xfrm>
              <a:off x="3069203" y="1572584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86" name="箭头: V 形 85"/>
            <p:cNvSpPr/>
            <p:nvPr/>
          </p:nvSpPr>
          <p:spPr>
            <a:xfrm>
              <a:off x="3243237" y="1572583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87" name="箭头: V 形 86"/>
            <p:cNvSpPr/>
            <p:nvPr/>
          </p:nvSpPr>
          <p:spPr>
            <a:xfrm>
              <a:off x="3406634" y="1572583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88" name="组合 87"/>
          <p:cNvGrpSpPr/>
          <p:nvPr/>
        </p:nvGrpSpPr>
        <p:grpSpPr>
          <a:xfrm>
            <a:off x="6262519" y="2879958"/>
            <a:ext cx="445327" cy="232044"/>
            <a:chOff x="3069203" y="1572583"/>
            <a:chExt cx="568019" cy="295974"/>
          </a:xfrm>
          <a:gradFill>
            <a:gsLst>
              <a:gs pos="0">
                <a:srgbClr val="AFDBF0"/>
              </a:gs>
              <a:gs pos="100000">
                <a:srgbClr val="8EBCDC"/>
              </a:gs>
            </a:gsLst>
            <a:lin ang="5400000" scaled="1"/>
          </a:gradFill>
        </p:grpSpPr>
        <p:sp>
          <p:nvSpPr>
            <p:cNvPr id="89" name="箭头: V 形 88"/>
            <p:cNvSpPr/>
            <p:nvPr/>
          </p:nvSpPr>
          <p:spPr>
            <a:xfrm>
              <a:off x="3069203" y="1572584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0" name="箭头: V 形 89"/>
            <p:cNvSpPr/>
            <p:nvPr/>
          </p:nvSpPr>
          <p:spPr>
            <a:xfrm>
              <a:off x="3243237" y="1572583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1" name="箭头: V 形 90"/>
            <p:cNvSpPr/>
            <p:nvPr/>
          </p:nvSpPr>
          <p:spPr>
            <a:xfrm>
              <a:off x="3406634" y="1572583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10165990" y="2856776"/>
            <a:ext cx="445327" cy="232044"/>
            <a:chOff x="3069203" y="1572583"/>
            <a:chExt cx="568019" cy="295974"/>
          </a:xfrm>
          <a:gradFill>
            <a:gsLst>
              <a:gs pos="0">
                <a:srgbClr val="AFDBF0"/>
              </a:gs>
              <a:gs pos="100000">
                <a:srgbClr val="8EBCDC"/>
              </a:gs>
            </a:gsLst>
            <a:lin ang="5400000" scaled="1"/>
          </a:gradFill>
        </p:grpSpPr>
        <p:sp>
          <p:nvSpPr>
            <p:cNvPr id="93" name="箭头: V 形 92"/>
            <p:cNvSpPr/>
            <p:nvPr/>
          </p:nvSpPr>
          <p:spPr>
            <a:xfrm>
              <a:off x="3069203" y="1572584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4" name="箭头: V 形 93"/>
            <p:cNvSpPr/>
            <p:nvPr/>
          </p:nvSpPr>
          <p:spPr>
            <a:xfrm>
              <a:off x="3243237" y="1572583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5" name="箭头: V 形 94"/>
            <p:cNvSpPr/>
            <p:nvPr/>
          </p:nvSpPr>
          <p:spPr>
            <a:xfrm>
              <a:off x="3406634" y="1572583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8628802" y="2873559"/>
            <a:ext cx="445327" cy="232044"/>
            <a:chOff x="3069203" y="1572583"/>
            <a:chExt cx="568019" cy="295974"/>
          </a:xfrm>
          <a:gradFill>
            <a:gsLst>
              <a:gs pos="0">
                <a:srgbClr val="AFDBF0"/>
              </a:gs>
              <a:gs pos="100000">
                <a:srgbClr val="8EBCDC"/>
              </a:gs>
            </a:gsLst>
            <a:lin ang="5400000" scaled="1"/>
          </a:gradFill>
        </p:grpSpPr>
        <p:sp>
          <p:nvSpPr>
            <p:cNvPr id="97" name="箭头: V 形 96"/>
            <p:cNvSpPr/>
            <p:nvPr/>
          </p:nvSpPr>
          <p:spPr>
            <a:xfrm>
              <a:off x="3069203" y="1572584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8" name="箭头: V 形 97"/>
            <p:cNvSpPr/>
            <p:nvPr/>
          </p:nvSpPr>
          <p:spPr>
            <a:xfrm>
              <a:off x="3243237" y="1572583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  <p:sp>
          <p:nvSpPr>
            <p:cNvPr id="99" name="箭头: V 形 98"/>
            <p:cNvSpPr/>
            <p:nvPr/>
          </p:nvSpPr>
          <p:spPr>
            <a:xfrm>
              <a:off x="3406634" y="1572583"/>
              <a:ext cx="230588" cy="295973"/>
            </a:xfrm>
            <a:prstGeom prst="chevr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cs typeface="+mn-ea"/>
                <a:sym typeface="+mn-lt"/>
              </a:endParaRPr>
            </a:p>
          </p:txBody>
        </p:sp>
      </p:grpSp>
      <p:cxnSp>
        <p:nvCxnSpPr>
          <p:cNvPr id="3" name="直接连接符 2"/>
          <p:cNvCxnSpPr/>
          <p:nvPr/>
        </p:nvCxnSpPr>
        <p:spPr>
          <a:xfrm>
            <a:off x="5229225" y="1680034"/>
            <a:ext cx="1762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0" name="图片 99">
            <a:extLst>
              <a:ext uri="{FF2B5EF4-FFF2-40B4-BE49-F238E27FC236}">
                <a16:creationId xmlns:a16="http://schemas.microsoft.com/office/drawing/2014/main" id="{AAF13BAB-1AF6-C00D-878E-561E57506BE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6" y="285574"/>
            <a:ext cx="1005306" cy="1005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51" grpId="0"/>
      <p:bldP spid="52" grpId="0" animBg="1"/>
      <p:bldP spid="56" grpId="0" animBg="1"/>
      <p:bldP spid="57" grpId="0" animBg="1"/>
      <p:bldP spid="58" grpId="0" animBg="1"/>
      <p:bldP spid="59" grpId="0"/>
      <p:bldP spid="60" grpId="0"/>
      <p:bldP spid="62" grpId="0"/>
      <p:bldP spid="63" grpId="0"/>
      <p:bldP spid="64" grpId="0"/>
      <p:bldP spid="65" grpId="0"/>
      <p:bldP spid="66" grpId="0"/>
      <p:bldP spid="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1646"/>
            <a:ext cx="12191999" cy="2973659"/>
          </a:xfrm>
          <a:prstGeom prst="rect">
            <a:avLst/>
          </a:prstGeom>
        </p:spPr>
      </p:pic>
      <p:pic>
        <p:nvPicPr>
          <p:cNvPr id="49" name="图片 48"/>
          <p:cNvPicPr>
            <a:picLocks noChangeAspect="1"/>
          </p:cNvPicPr>
          <p:nvPr/>
        </p:nvPicPr>
        <p:blipFill rotWithShape="1">
          <a:blip r:embed="rId3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-4" y="4687979"/>
            <a:ext cx="12191999" cy="1641003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474682" y="441939"/>
            <a:ext cx="839909" cy="840241"/>
            <a:chOff x="1677608" y="2996952"/>
            <a:chExt cx="1395643" cy="1395643"/>
          </a:xfrm>
        </p:grpSpPr>
        <p:sp>
          <p:nvSpPr>
            <p:cNvPr id="10" name="Oval 60"/>
            <p:cNvSpPr>
              <a:spLocks noChangeAspect="1"/>
            </p:cNvSpPr>
            <p:nvPr/>
          </p:nvSpPr>
          <p:spPr>
            <a:xfrm>
              <a:off x="1677608" y="2996952"/>
              <a:ext cx="1395643" cy="1395643"/>
            </a:xfrm>
            <a:prstGeom prst="ellipse">
              <a:avLst/>
            </a:prstGeom>
            <a:gradFill flip="none" rotWithShape="1">
              <a:gsLst>
                <a:gs pos="100000">
                  <a:sysClr val="window" lastClr="FFFFFF">
                    <a:lumMod val="81000"/>
                  </a:sysClr>
                </a:gs>
                <a:gs pos="0">
                  <a:sysClr val="window" lastClr="FFFFFF">
                    <a:lumMod val="99000"/>
                  </a:sysClr>
                </a:gs>
              </a:gsLst>
              <a:lin ang="5400000" scaled="1"/>
              <a:tileRect/>
            </a:gradFill>
            <a:ln w="12700" cap="flat" cmpd="sng" algn="ctr">
              <a:noFill/>
              <a:prstDash val="solid"/>
              <a:miter lim="800000"/>
            </a:ln>
            <a:effectLst>
              <a:outerShdw blurRad="317500" dist="114300" dir="5400000" algn="t" rotWithShape="0">
                <a:prstClr val="black">
                  <a:alpha val="11000"/>
                </a:prstClr>
              </a:outerShdw>
            </a:effectLst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46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" name="Oval 29"/>
            <p:cNvSpPr>
              <a:spLocks noChangeAspect="1"/>
            </p:cNvSpPr>
            <p:nvPr/>
          </p:nvSpPr>
          <p:spPr>
            <a:xfrm>
              <a:off x="1850114" y="3169459"/>
              <a:ext cx="1050631" cy="1050629"/>
            </a:xfrm>
            <a:prstGeom prst="ellipse">
              <a:avLst/>
            </a:prstGeom>
            <a:solidFill>
              <a:srgbClr val="2357A6"/>
            </a:solidFill>
            <a:ln w="120650" cap="flat" cmpd="sng" algn="ctr">
              <a:gradFill flip="none" rotWithShape="1">
                <a:gsLst>
                  <a:gs pos="0">
                    <a:sysClr val="window" lastClr="FFFFFF">
                      <a:lumMod val="78000"/>
                    </a:sysClr>
                  </a:gs>
                  <a:gs pos="100000">
                    <a:sysClr val="window" lastClr="FFFFFF">
                      <a:lumMod val="98000"/>
                    </a:sysClr>
                  </a:gs>
                </a:gsLst>
                <a:lin ang="5400000" scaled="1"/>
                <a:tileRect/>
              </a:gradFill>
              <a:prstDash val="solid"/>
              <a:miter lim="800000"/>
            </a:ln>
            <a:effectLst>
              <a:innerShdw blurRad="330200" dist="76200" dir="16200000">
                <a:prstClr val="black">
                  <a:alpha val="53000"/>
                </a:prstClr>
              </a:innerShdw>
            </a:effectLst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cs typeface="+mn-ea"/>
                <a:sym typeface="+mn-lt"/>
              </a:endParaRPr>
            </a:p>
          </p:txBody>
        </p:sp>
      </p:grpSp>
      <p:pic>
        <p:nvPicPr>
          <p:cNvPr id="12" name="图形 11" descr="男性形象 纯色填充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242" y="636665"/>
            <a:ext cx="452015" cy="452015"/>
          </a:xfrm>
          <a:prstGeom prst="rect">
            <a:avLst/>
          </a:prstGeom>
        </p:spPr>
      </p:pic>
      <p:grpSp>
        <p:nvGrpSpPr>
          <p:cNvPr id="53" name="组合 52"/>
          <p:cNvGrpSpPr/>
          <p:nvPr/>
        </p:nvGrpSpPr>
        <p:grpSpPr>
          <a:xfrm>
            <a:off x="1374528" y="487940"/>
            <a:ext cx="1824544" cy="744426"/>
            <a:chOff x="1366472" y="540574"/>
            <a:chExt cx="1824544" cy="744426"/>
          </a:xfrm>
        </p:grpSpPr>
        <p:sp>
          <p:nvSpPr>
            <p:cNvPr id="6" name="文本框 5"/>
            <p:cNvSpPr txBox="1"/>
            <p:nvPr/>
          </p:nvSpPr>
          <p:spPr>
            <a:xfrm>
              <a:off x="1366472" y="540574"/>
              <a:ext cx="18245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2357A6"/>
                  </a:solidFill>
                  <a:effectLst/>
                  <a:uLnTx/>
                  <a:uFillTx/>
                  <a:cs typeface="+mn-ea"/>
                  <a:sym typeface="+mn-lt"/>
                </a:rPr>
                <a:t>校园</a:t>
              </a:r>
              <a:r>
                <a:rPr lang="zh-CN" altLang="en-US" sz="2800" dirty="0">
                  <a:solidFill>
                    <a:srgbClr val="2357A6"/>
                  </a:solidFill>
                  <a:cs typeface="+mn-ea"/>
                  <a:sym typeface="+mn-lt"/>
                </a:rPr>
                <a:t>经历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2357A6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3" name="文本框 52"/>
            <p:cNvSpPr txBox="1"/>
            <p:nvPr/>
          </p:nvSpPr>
          <p:spPr>
            <a:xfrm>
              <a:off x="1366472" y="1006719"/>
              <a:ext cx="1824544" cy="2782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dist">
                <a:lnSpc>
                  <a:spcPct val="120000"/>
                </a:lnSpc>
              </a:pP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Campus</a:t>
              </a:r>
              <a:r>
                <a:rPr lang="en-US" altLang="zh-CN" sz="1100" b="1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 </a:t>
              </a:r>
              <a:r>
                <a:rPr lang="en-US" altLang="zh-CN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+mn-ea"/>
                  <a:sym typeface="+mn-lt"/>
                </a:rPr>
                <a:t>Experience</a:t>
              </a:r>
            </a:p>
          </p:txBody>
        </p:sp>
      </p:grpSp>
      <p:sp>
        <p:nvSpPr>
          <p:cNvPr id="54" name="矩形 53"/>
          <p:cNvSpPr/>
          <p:nvPr/>
        </p:nvSpPr>
        <p:spPr>
          <a:xfrm>
            <a:off x="0" y="6235842"/>
            <a:ext cx="12192001" cy="636665"/>
          </a:xfrm>
          <a:prstGeom prst="rect">
            <a:avLst/>
          </a:prstGeom>
          <a:solidFill>
            <a:srgbClr val="216BB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 rotWithShape="1">
          <a:blip r:embed="rId6" cstate="screen">
            <a:alphaModFix amt="35000"/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10800000">
            <a:off x="0" y="6221334"/>
            <a:ext cx="12191996" cy="642812"/>
          </a:xfrm>
          <a:prstGeom prst="rect">
            <a:avLst/>
          </a:prstGeom>
        </p:spPr>
      </p:pic>
      <p:sp>
        <p:nvSpPr>
          <p:cNvPr id="61" name="矩形 60"/>
          <p:cNvSpPr/>
          <p:nvPr/>
        </p:nvSpPr>
        <p:spPr>
          <a:xfrm>
            <a:off x="-4" y="6183927"/>
            <a:ext cx="12191999" cy="45719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747692" y="1123668"/>
            <a:ext cx="2694305" cy="52451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kumimoji="1" lang="zh-CN" altLang="en-US" sz="3200" dirty="0">
                <a:solidFill>
                  <a:srgbClr val="2357A6"/>
                </a:solidFill>
                <a:cs typeface="+mn-ea"/>
                <a:sym typeface="+mn-lt"/>
              </a:rPr>
              <a:t>在校经历</a:t>
            </a:r>
          </a:p>
        </p:txBody>
      </p:sp>
      <p:cxnSp>
        <p:nvCxnSpPr>
          <p:cNvPr id="3" name="直接连接符 2"/>
          <p:cNvCxnSpPr/>
          <p:nvPr/>
        </p:nvCxnSpPr>
        <p:spPr>
          <a:xfrm>
            <a:off x="5229225" y="1680034"/>
            <a:ext cx="17621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/>
          <p:cNvGrpSpPr/>
          <p:nvPr/>
        </p:nvGrpSpPr>
        <p:grpSpPr>
          <a:xfrm>
            <a:off x="1869544" y="2372483"/>
            <a:ext cx="8481485" cy="3161665"/>
            <a:chOff x="84880" y="1152605"/>
            <a:chExt cx="11983988" cy="4613722"/>
          </a:xfrm>
        </p:grpSpPr>
        <p:sp>
          <p:nvSpPr>
            <p:cNvPr id="101" name="椭圆 100"/>
            <p:cNvSpPr/>
            <p:nvPr/>
          </p:nvSpPr>
          <p:spPr>
            <a:xfrm>
              <a:off x="3962179" y="2515931"/>
              <a:ext cx="1866804" cy="1866804"/>
            </a:xfrm>
            <a:prstGeom prst="ellipse">
              <a:avLst/>
            </a:prstGeom>
            <a:solidFill>
              <a:srgbClr val="6A70E9">
                <a:alpha val="10000"/>
              </a:srgb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 flipH="1">
              <a:off x="6362054" y="2515931"/>
              <a:ext cx="1866804" cy="1866804"/>
            </a:xfrm>
            <a:prstGeom prst="ellipse">
              <a:avLst/>
            </a:prstGeom>
            <a:solidFill>
              <a:sysClr val="window" lastClr="FFFFFF">
                <a:lumMod val="85000"/>
                <a:alpha val="10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3" name="椭圆 102"/>
            <p:cNvSpPr/>
            <p:nvPr/>
          </p:nvSpPr>
          <p:spPr>
            <a:xfrm>
              <a:off x="4093224" y="2646976"/>
              <a:ext cx="1604714" cy="1604714"/>
            </a:xfrm>
            <a:prstGeom prst="ellipse">
              <a:avLst/>
            </a:prstGeom>
            <a:solidFill>
              <a:srgbClr val="2357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4" name="椭圆 103"/>
            <p:cNvSpPr/>
            <p:nvPr/>
          </p:nvSpPr>
          <p:spPr>
            <a:xfrm flipH="1">
              <a:off x="6493099" y="2646976"/>
              <a:ext cx="1604714" cy="1604714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5" name="弧形 104"/>
            <p:cNvSpPr/>
            <p:nvPr/>
          </p:nvSpPr>
          <p:spPr>
            <a:xfrm>
              <a:off x="3400765" y="1954518"/>
              <a:ext cx="2989631" cy="2989632"/>
            </a:xfrm>
            <a:prstGeom prst="arc">
              <a:avLst>
                <a:gd name="adj1" fmla="val 3080792"/>
                <a:gd name="adj2" fmla="val 1157328"/>
              </a:avLst>
            </a:prstGeom>
            <a:noFill/>
            <a:ln w="22225" cap="rnd" cmpd="sng" algn="ctr">
              <a:solidFill>
                <a:srgbClr val="2357A6"/>
              </a:solidFill>
              <a:prstDash val="solid"/>
              <a:round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6" name="弧形 105"/>
            <p:cNvSpPr/>
            <p:nvPr/>
          </p:nvSpPr>
          <p:spPr>
            <a:xfrm>
              <a:off x="5800641" y="1954518"/>
              <a:ext cx="2989631" cy="2989632"/>
            </a:xfrm>
            <a:prstGeom prst="arc">
              <a:avLst>
                <a:gd name="adj1" fmla="val 13737302"/>
                <a:gd name="adj2" fmla="val 12158549"/>
              </a:avLst>
            </a:prstGeom>
            <a:noFill/>
            <a:ln w="22225" cap="rnd" cmpd="sng" algn="ctr">
              <a:solidFill>
                <a:srgbClr val="5B9BD5"/>
              </a:solidFill>
              <a:prstDash val="solid"/>
              <a:round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7" name="矩形 106"/>
            <p:cNvSpPr/>
            <p:nvPr/>
          </p:nvSpPr>
          <p:spPr>
            <a:xfrm flipH="1">
              <a:off x="6875082" y="3257958"/>
              <a:ext cx="840760" cy="49404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ysClr val="window" lastClr="FFFFFF"/>
                  </a:solidFill>
                  <a:cs typeface="+mn-ea"/>
                  <a:sym typeface="+mn-lt"/>
                </a:rPr>
                <a:t>项目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8" name="矩形 107"/>
            <p:cNvSpPr/>
            <p:nvPr/>
          </p:nvSpPr>
          <p:spPr>
            <a:xfrm>
              <a:off x="4475207" y="3257958"/>
              <a:ext cx="840760" cy="494042"/>
            </a:xfrm>
            <a:prstGeom prst="rect">
              <a:avLst/>
            </a:prstGeom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1600" b="1" dirty="0">
                  <a:solidFill>
                    <a:sysClr val="window" lastClr="FFFFFF"/>
                  </a:solidFill>
                  <a:cs typeface="+mn-ea"/>
                  <a:sym typeface="+mn-lt"/>
                </a:rPr>
                <a:t>比赛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09" name="椭圆 108"/>
            <p:cNvSpPr/>
            <p:nvPr/>
          </p:nvSpPr>
          <p:spPr>
            <a:xfrm>
              <a:off x="7889841" y="1914738"/>
              <a:ext cx="717515" cy="717515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0" name="椭圆 109"/>
            <p:cNvSpPr/>
            <p:nvPr/>
          </p:nvSpPr>
          <p:spPr>
            <a:xfrm>
              <a:off x="7889841" y="4284806"/>
              <a:ext cx="717515" cy="717515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8399971" y="3099772"/>
              <a:ext cx="717515" cy="717515"/>
            </a:xfrm>
            <a:prstGeom prst="ellipse">
              <a:avLst/>
            </a:prstGeom>
            <a:solidFill>
              <a:srgbClr val="5B9BD5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2" name="椭圆 111"/>
            <p:cNvSpPr/>
            <p:nvPr/>
          </p:nvSpPr>
          <p:spPr>
            <a:xfrm flipH="1">
              <a:off x="3584992" y="1914738"/>
              <a:ext cx="717515" cy="717515"/>
            </a:xfrm>
            <a:prstGeom prst="ellipse">
              <a:avLst/>
            </a:prstGeom>
            <a:solidFill>
              <a:srgbClr val="2357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 flipH="1">
              <a:off x="3584992" y="4284806"/>
              <a:ext cx="717515" cy="717515"/>
            </a:xfrm>
            <a:prstGeom prst="ellipse">
              <a:avLst/>
            </a:prstGeom>
            <a:solidFill>
              <a:srgbClr val="2357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114" name="椭圆 113"/>
            <p:cNvSpPr/>
            <p:nvPr/>
          </p:nvSpPr>
          <p:spPr>
            <a:xfrm flipH="1">
              <a:off x="3074862" y="3099772"/>
              <a:ext cx="717515" cy="717515"/>
            </a:xfrm>
            <a:prstGeom prst="ellipse">
              <a:avLst/>
            </a:prstGeom>
            <a:solidFill>
              <a:srgbClr val="2357A6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8424635" y="1152605"/>
              <a:ext cx="3439446" cy="1039626"/>
              <a:chOff x="8598633" y="1321820"/>
              <a:chExt cx="3439446" cy="1039626"/>
            </a:xfrm>
          </p:grpSpPr>
          <p:sp>
            <p:nvSpPr>
              <p:cNvPr id="141" name="Freeform 13"/>
              <p:cNvSpPr/>
              <p:nvPr/>
            </p:nvSpPr>
            <p:spPr>
              <a:xfrm>
                <a:off x="8598633" y="1741468"/>
                <a:ext cx="2585881" cy="619978"/>
              </a:xfrm>
              <a:custGeom>
                <a:avLst/>
                <a:gdLst>
                  <a:gd name="connsiteX0" fmla="*/ 0 w 3444240"/>
                  <a:gd name="connsiteY0" fmla="*/ 568960 h 568960"/>
                  <a:gd name="connsiteX1" fmla="*/ 690880 w 3444240"/>
                  <a:gd name="connsiteY1" fmla="*/ 0 h 568960"/>
                  <a:gd name="connsiteX2" fmla="*/ 3444240 w 3444240"/>
                  <a:gd name="connsiteY2" fmla="*/ 0 h 568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44240" h="568960">
                    <a:moveTo>
                      <a:pt x="0" y="568960"/>
                    </a:moveTo>
                    <a:lnTo>
                      <a:pt x="690880" y="0"/>
                    </a:lnTo>
                    <a:lnTo>
                      <a:pt x="3444240" y="0"/>
                    </a:lnTo>
                  </a:path>
                </a:pathLst>
              </a:custGeom>
              <a:noFill/>
              <a:ln w="6350" cap="flat" cmpd="sng" algn="ctr">
                <a:solidFill>
                  <a:srgbClr val="5B9BD5">
                    <a:alpha val="50000"/>
                  </a:srgbClr>
                </a:solidFill>
                <a:prstDash val="solid"/>
                <a:miter lim="800000"/>
                <a:headEnd type="none"/>
                <a:tailEnd type="oval" w="lg" len="lg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2" name="文本框 180"/>
              <p:cNvSpPr txBox="1"/>
              <p:nvPr/>
            </p:nvSpPr>
            <p:spPr>
              <a:xfrm>
                <a:off x="9086697" y="1813744"/>
                <a:ext cx="2951382" cy="398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000" b="0" i="0" dirty="0" err="1">
                    <a:solidFill>
                      <a:srgbClr val="111111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Spring+</a:t>
                </a:r>
                <a:r>
                  <a:rPr lang="en-US" altLang="zh-CN" sz="1000" b="0" i="0" dirty="0" err="1">
                    <a:solidFill>
                      <a:srgbClr val="111111"/>
                    </a:solidFill>
                    <a:effectLst/>
                    <a:ea typeface="Microsoft YaHei" panose="020B0503020204020204" pitchFamily="34" charset="-122"/>
                  </a:rPr>
                  <a:t>SpringMVC</a:t>
                </a:r>
                <a:r>
                  <a:rPr lang="en-US" altLang="zh-CN" sz="1000" b="0" i="0" dirty="0" err="1">
                    <a:solidFill>
                      <a:srgbClr val="111111"/>
                    </a:solidFill>
                    <a:effectLst/>
                    <a:latin typeface="Microsoft YaHei" panose="020B0503020204020204" pitchFamily="34" charset="-122"/>
                    <a:ea typeface="Microsoft YaHei" panose="020B0503020204020204" pitchFamily="34" charset="-122"/>
                  </a:rPr>
                  <a:t>+MyBatis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43" name="文本框 181"/>
              <p:cNvSpPr txBox="1"/>
              <p:nvPr/>
            </p:nvSpPr>
            <p:spPr>
              <a:xfrm>
                <a:off x="9086697" y="1321820"/>
                <a:ext cx="2439076" cy="480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57A6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SSM-</a:t>
                </a: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57A6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天猫商城</a:t>
                </a: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357A6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16" name="组合 115"/>
            <p:cNvGrpSpPr/>
            <p:nvPr/>
          </p:nvGrpSpPr>
          <p:grpSpPr>
            <a:xfrm flipH="1">
              <a:off x="290014" y="1152605"/>
              <a:ext cx="3477699" cy="1039626"/>
              <a:chOff x="8598633" y="1321820"/>
              <a:chExt cx="3477699" cy="1039626"/>
            </a:xfrm>
          </p:grpSpPr>
          <p:sp>
            <p:nvSpPr>
              <p:cNvPr id="137" name="Freeform 13"/>
              <p:cNvSpPr/>
              <p:nvPr/>
            </p:nvSpPr>
            <p:spPr>
              <a:xfrm>
                <a:off x="8598633" y="1741468"/>
                <a:ext cx="2585881" cy="619978"/>
              </a:xfrm>
              <a:custGeom>
                <a:avLst/>
                <a:gdLst>
                  <a:gd name="connsiteX0" fmla="*/ 0 w 3444240"/>
                  <a:gd name="connsiteY0" fmla="*/ 568960 h 568960"/>
                  <a:gd name="connsiteX1" fmla="*/ 690880 w 3444240"/>
                  <a:gd name="connsiteY1" fmla="*/ 0 h 568960"/>
                  <a:gd name="connsiteX2" fmla="*/ 3444240 w 3444240"/>
                  <a:gd name="connsiteY2" fmla="*/ 0 h 568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44240" h="568960">
                    <a:moveTo>
                      <a:pt x="0" y="568960"/>
                    </a:moveTo>
                    <a:lnTo>
                      <a:pt x="690880" y="0"/>
                    </a:lnTo>
                    <a:lnTo>
                      <a:pt x="3444240" y="0"/>
                    </a:lnTo>
                  </a:path>
                </a:pathLst>
              </a:custGeom>
              <a:noFill/>
              <a:ln w="6350" cap="flat" cmpd="sng" algn="ctr">
                <a:solidFill>
                  <a:srgbClr val="2357A6">
                    <a:alpha val="50000"/>
                  </a:srgbClr>
                </a:solidFill>
                <a:prstDash val="solid"/>
                <a:miter lim="800000"/>
                <a:headEnd type="none"/>
                <a:tailEnd type="oval" w="lg" len="lg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8" name="文本框 186"/>
              <p:cNvSpPr txBox="1"/>
              <p:nvPr/>
            </p:nvSpPr>
            <p:spPr>
              <a:xfrm>
                <a:off x="9086699" y="1813744"/>
                <a:ext cx="2989633" cy="398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000" dirty="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cs typeface="+mn-ea"/>
                    <a:sym typeface="+mn-lt"/>
                  </a:rPr>
                  <a:t>1v5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9" name="文本框 187"/>
              <p:cNvSpPr txBox="1"/>
              <p:nvPr/>
            </p:nvSpPr>
            <p:spPr>
              <a:xfrm>
                <a:off x="9086697" y="1321820"/>
                <a:ext cx="2439076" cy="480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57A6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LOL</a:t>
                </a:r>
              </a:p>
            </p:txBody>
          </p:sp>
        </p:grpSp>
        <p:grpSp>
          <p:nvGrpSpPr>
            <p:cNvPr id="117" name="组合 116"/>
            <p:cNvGrpSpPr/>
            <p:nvPr/>
          </p:nvGrpSpPr>
          <p:grpSpPr>
            <a:xfrm>
              <a:off x="8424635" y="4671388"/>
              <a:ext cx="3644232" cy="1085035"/>
              <a:chOff x="8674833" y="4836900"/>
              <a:chExt cx="3644232" cy="1085035"/>
            </a:xfrm>
          </p:grpSpPr>
          <p:sp>
            <p:nvSpPr>
              <p:cNvPr id="133" name="Freeform 13"/>
              <p:cNvSpPr/>
              <p:nvPr/>
            </p:nvSpPr>
            <p:spPr>
              <a:xfrm flipV="1">
                <a:off x="8674833" y="4836900"/>
                <a:ext cx="2585881" cy="619978"/>
              </a:xfrm>
              <a:custGeom>
                <a:avLst/>
                <a:gdLst>
                  <a:gd name="connsiteX0" fmla="*/ 0 w 3444240"/>
                  <a:gd name="connsiteY0" fmla="*/ 568960 h 568960"/>
                  <a:gd name="connsiteX1" fmla="*/ 690880 w 3444240"/>
                  <a:gd name="connsiteY1" fmla="*/ 0 h 568960"/>
                  <a:gd name="connsiteX2" fmla="*/ 3444240 w 3444240"/>
                  <a:gd name="connsiteY2" fmla="*/ 0 h 568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44240" h="568960">
                    <a:moveTo>
                      <a:pt x="0" y="568960"/>
                    </a:moveTo>
                    <a:lnTo>
                      <a:pt x="690880" y="0"/>
                    </a:lnTo>
                    <a:lnTo>
                      <a:pt x="3444240" y="0"/>
                    </a:lnTo>
                  </a:path>
                </a:pathLst>
              </a:custGeom>
              <a:noFill/>
              <a:ln w="6350" cap="flat" cmpd="sng" algn="ctr">
                <a:solidFill>
                  <a:srgbClr val="5B9BD5">
                    <a:alpha val="50000"/>
                  </a:srgbClr>
                </a:solidFill>
                <a:prstDash val="solid"/>
                <a:miter lim="800000"/>
                <a:headEnd type="none"/>
                <a:tailEnd type="oval" w="lg" len="lg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4" name="文本框 191"/>
              <p:cNvSpPr txBox="1"/>
              <p:nvPr/>
            </p:nvSpPr>
            <p:spPr>
              <a:xfrm>
                <a:off x="9162897" y="5523707"/>
                <a:ext cx="2951382" cy="3982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Servlet</a:t>
                </a:r>
              </a:p>
            </p:txBody>
          </p:sp>
          <p:sp>
            <p:nvSpPr>
              <p:cNvPr id="135" name="文本框 192"/>
              <p:cNvSpPr txBox="1"/>
              <p:nvPr/>
            </p:nvSpPr>
            <p:spPr>
              <a:xfrm>
                <a:off x="9162897" y="5031783"/>
                <a:ext cx="3156168" cy="4800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57A6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Servlet-</a:t>
                </a: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57A6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达内图书商城</a:t>
                </a: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357A6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118" name="组合 117"/>
            <p:cNvGrpSpPr/>
            <p:nvPr/>
          </p:nvGrpSpPr>
          <p:grpSpPr>
            <a:xfrm flipH="1">
              <a:off x="290013" y="4647771"/>
              <a:ext cx="3477700" cy="1118556"/>
              <a:chOff x="8598633" y="1093414"/>
              <a:chExt cx="3477700" cy="1118556"/>
            </a:xfrm>
          </p:grpSpPr>
          <p:sp>
            <p:nvSpPr>
              <p:cNvPr id="129" name="Freeform 13"/>
              <p:cNvSpPr/>
              <p:nvPr/>
            </p:nvSpPr>
            <p:spPr>
              <a:xfrm flipV="1">
                <a:off x="8598633" y="1093414"/>
                <a:ext cx="2585881" cy="619978"/>
              </a:xfrm>
              <a:custGeom>
                <a:avLst/>
                <a:gdLst>
                  <a:gd name="connsiteX0" fmla="*/ 0 w 3444240"/>
                  <a:gd name="connsiteY0" fmla="*/ 568960 h 568960"/>
                  <a:gd name="connsiteX1" fmla="*/ 690880 w 3444240"/>
                  <a:gd name="connsiteY1" fmla="*/ 0 h 568960"/>
                  <a:gd name="connsiteX2" fmla="*/ 3444240 w 3444240"/>
                  <a:gd name="connsiteY2" fmla="*/ 0 h 5689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444240" h="568960">
                    <a:moveTo>
                      <a:pt x="0" y="568960"/>
                    </a:moveTo>
                    <a:lnTo>
                      <a:pt x="690880" y="0"/>
                    </a:lnTo>
                    <a:lnTo>
                      <a:pt x="3444240" y="0"/>
                    </a:lnTo>
                  </a:path>
                </a:pathLst>
              </a:custGeom>
              <a:noFill/>
              <a:ln w="6350" cap="flat" cmpd="sng" algn="ctr">
                <a:solidFill>
                  <a:srgbClr val="2357A6">
                    <a:alpha val="50000"/>
                  </a:srgbClr>
                </a:solidFill>
                <a:prstDash val="solid"/>
                <a:miter lim="800000"/>
                <a:headEnd type="none"/>
                <a:tailEnd type="oval" w="lg" len="lg"/>
              </a:ln>
              <a:effectLst/>
            </p:spPr>
            <p:txBody>
              <a:bodyPr rtlCol="0" anchor="ctr"/>
              <a:lstStyle>
                <a:defPPr>
                  <a:defRPr lang="zh-CN">
                    <a:solidFill>
                      <a:schemeClr val="tx1"/>
                    </a:solidFill>
                  </a:defRPr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0" name="文本框 200"/>
              <p:cNvSpPr txBox="1"/>
              <p:nvPr/>
            </p:nvSpPr>
            <p:spPr>
              <a:xfrm>
                <a:off x="9086700" y="1813743"/>
                <a:ext cx="2989633" cy="398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31" name="文本框 201"/>
              <p:cNvSpPr txBox="1"/>
              <p:nvPr/>
            </p:nvSpPr>
            <p:spPr>
              <a:xfrm>
                <a:off x="9086697" y="1321820"/>
                <a:ext cx="2439076" cy="480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57A6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CSGO</a:t>
                </a:r>
              </a:p>
            </p:txBody>
          </p:sp>
        </p:grpSp>
        <p:cxnSp>
          <p:nvCxnSpPr>
            <p:cNvPr id="119" name="直接连接符 118"/>
            <p:cNvCxnSpPr>
              <a:stCxn id="111" idx="6"/>
            </p:cNvCxnSpPr>
            <p:nvPr/>
          </p:nvCxnSpPr>
          <p:spPr>
            <a:xfrm flipV="1">
              <a:off x="9117486" y="3458529"/>
              <a:ext cx="1976591" cy="1"/>
            </a:xfrm>
            <a:prstGeom prst="line">
              <a:avLst/>
            </a:prstGeom>
            <a:noFill/>
            <a:ln w="6350" cap="flat" cmpd="sng" algn="ctr">
              <a:solidFill>
                <a:srgbClr val="5B9BD5">
                  <a:alpha val="50000"/>
                </a:srgbClr>
              </a:solidFill>
              <a:prstDash val="solid"/>
              <a:miter lim="800000"/>
              <a:headEnd type="none"/>
              <a:tailEnd type="oval" w="lg" len="lg"/>
            </a:ln>
            <a:effectLst/>
          </p:spPr>
        </p:cxnSp>
        <p:grpSp>
          <p:nvGrpSpPr>
            <p:cNvPr id="120" name="组合 119"/>
            <p:cNvGrpSpPr/>
            <p:nvPr/>
          </p:nvGrpSpPr>
          <p:grpSpPr>
            <a:xfrm>
              <a:off x="9117486" y="3028015"/>
              <a:ext cx="2951382" cy="890151"/>
              <a:chOff x="9086697" y="1321820"/>
              <a:chExt cx="2951382" cy="890151"/>
            </a:xfrm>
          </p:grpSpPr>
          <p:sp>
            <p:nvSpPr>
              <p:cNvPr id="126" name="文本框 208"/>
              <p:cNvSpPr txBox="1"/>
              <p:nvPr/>
            </p:nvSpPr>
            <p:spPr>
              <a:xfrm>
                <a:off x="9086697" y="1813744"/>
                <a:ext cx="2951382" cy="398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lang="en-US" altLang="zh-CN" sz="1000" dirty="0"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cs typeface="+mn-ea"/>
                    <a:sym typeface="+mn-lt"/>
                  </a:rPr>
                  <a:t>D</a:t>
                </a:r>
                <a:r>
                  <a:rPr kumimoji="0" lang="en-US" altLang="zh-CN" sz="10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jango</a:t>
                </a:r>
                <a:endParaRPr kumimoji="0" lang="en-US" altLang="zh-CN" sz="1000" b="0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>
                      <a:lumMod val="50000"/>
                      <a:lumOff val="50000"/>
                    </a:sysClr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127" name="文本框 209"/>
              <p:cNvSpPr txBox="1"/>
              <p:nvPr/>
            </p:nvSpPr>
            <p:spPr>
              <a:xfrm>
                <a:off x="9086697" y="1321820"/>
                <a:ext cx="2439076" cy="480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just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57A6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Django-</a:t>
                </a:r>
                <a:r>
                  <a:rPr kumimoji="0" lang="zh-CN" altLang="en-US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57A6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个人博客</a:t>
                </a:r>
                <a:endPara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2357A6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cxnSp>
          <p:nvCxnSpPr>
            <p:cNvPr id="121" name="直接连接符 120"/>
            <p:cNvCxnSpPr/>
            <p:nvPr/>
          </p:nvCxnSpPr>
          <p:spPr>
            <a:xfrm flipH="1" flipV="1">
              <a:off x="1123126" y="3458529"/>
              <a:ext cx="1976591" cy="1"/>
            </a:xfrm>
            <a:prstGeom prst="line">
              <a:avLst/>
            </a:prstGeom>
            <a:noFill/>
            <a:ln w="6350" cap="flat" cmpd="sng" algn="ctr">
              <a:solidFill>
                <a:srgbClr val="2357A6">
                  <a:alpha val="50000"/>
                </a:srgbClr>
              </a:solidFill>
              <a:prstDash val="solid"/>
              <a:miter lim="800000"/>
              <a:headEnd type="none"/>
              <a:tailEnd type="oval" w="lg" len="lg"/>
            </a:ln>
            <a:effectLst/>
          </p:spPr>
        </p:cxnSp>
        <p:grpSp>
          <p:nvGrpSpPr>
            <p:cNvPr id="122" name="组合 121"/>
            <p:cNvGrpSpPr/>
            <p:nvPr/>
          </p:nvGrpSpPr>
          <p:grpSpPr>
            <a:xfrm flipH="1">
              <a:off x="84880" y="3028015"/>
              <a:ext cx="2989634" cy="890151"/>
              <a:chOff x="9086697" y="1321820"/>
              <a:chExt cx="2989634" cy="890151"/>
            </a:xfrm>
          </p:grpSpPr>
          <p:sp>
            <p:nvSpPr>
              <p:cNvPr id="123" name="文本框 219"/>
              <p:cNvSpPr txBox="1"/>
              <p:nvPr/>
            </p:nvSpPr>
            <p:spPr>
              <a:xfrm>
                <a:off x="9086698" y="1813744"/>
                <a:ext cx="2989633" cy="3982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13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ysClr val="windowText" lastClr="000000">
                        <a:lumMod val="50000"/>
                        <a:lumOff val="50000"/>
                      </a:sysClr>
                    </a:solidFill>
                    <a:effectLst/>
                    <a:uLnTx/>
                    <a:uFillTx/>
                    <a:cs typeface="+mn-ea"/>
                    <a:sym typeface="+mn-lt"/>
                  </a:rPr>
                  <a:t>1v8</a:t>
                </a:r>
              </a:p>
            </p:txBody>
          </p:sp>
          <p:sp>
            <p:nvSpPr>
              <p:cNvPr id="124" name="文本框 220"/>
              <p:cNvSpPr txBox="1"/>
              <p:nvPr/>
            </p:nvSpPr>
            <p:spPr>
              <a:xfrm>
                <a:off x="9086697" y="1321820"/>
                <a:ext cx="2439076" cy="4800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r>
                  <a:rPr kumimoji="0" lang="en-US" altLang="zh-CN" sz="1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2357A6"/>
                    </a:solidFill>
                    <a:effectLst/>
                    <a:uLnTx/>
                    <a:uFillTx/>
                    <a:cs typeface="+mn-ea"/>
                    <a:sym typeface="+mn-lt"/>
                  </a:rPr>
                  <a:t>CF</a:t>
                </a:r>
              </a:p>
            </p:txBody>
          </p:sp>
        </p:grpSp>
      </p:grpSp>
      <p:sp>
        <p:nvSpPr>
          <p:cNvPr id="147" name="文本框 146"/>
          <p:cNvSpPr txBox="1"/>
          <p:nvPr/>
        </p:nvSpPr>
        <p:spPr>
          <a:xfrm>
            <a:off x="4006068" y="1760632"/>
            <a:ext cx="4177551" cy="6093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人生是一种态度，生活是一场修行，不一样的你我不一样的修行，不一样的人生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2974A5C4-EE9B-A1BF-C42C-E2FF2A6D5373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6" y="285574"/>
            <a:ext cx="1005306" cy="1005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4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H="1">
            <a:off x="1655095" y="3928555"/>
            <a:ext cx="7645315" cy="2192629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80388"/>
          <a:stretch>
            <a:fillRect/>
          </a:stretch>
        </p:blipFill>
        <p:spPr>
          <a:xfrm>
            <a:off x="-1" y="3884341"/>
            <a:ext cx="12191999" cy="2973659"/>
          </a:xfrm>
          <a:prstGeom prst="rect">
            <a:avLst/>
          </a:prstGeom>
        </p:spPr>
      </p:pic>
      <p:sp>
        <p:nvSpPr>
          <p:cNvPr id="14" name="矩形 13"/>
          <p:cNvSpPr/>
          <p:nvPr/>
        </p:nvSpPr>
        <p:spPr>
          <a:xfrm>
            <a:off x="-1" y="0"/>
            <a:ext cx="12192000" cy="2265829"/>
          </a:xfrm>
          <a:prstGeom prst="rect">
            <a:avLst/>
          </a:prstGeom>
          <a:gradFill>
            <a:gsLst>
              <a:gs pos="0">
                <a:srgbClr val="54B9DD">
                  <a:alpha val="42000"/>
                </a:srgbClr>
              </a:gs>
              <a:gs pos="100000">
                <a:srgbClr val="62BDDF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2973659"/>
          </a:xfrm>
          <a:prstGeom prst="rect">
            <a:avLst/>
          </a:prstGeom>
        </p:spPr>
      </p:pic>
      <p:sp>
        <p:nvSpPr>
          <p:cNvPr id="27" name="文本框 52"/>
          <p:cNvSpPr txBox="1"/>
          <p:nvPr/>
        </p:nvSpPr>
        <p:spPr>
          <a:xfrm>
            <a:off x="3601272" y="1543183"/>
            <a:ext cx="4532243" cy="565604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>
              <a:lnSpc>
                <a:spcPct val="120000"/>
              </a:lnSpc>
            </a:pP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cs typeface="+mn-ea"/>
                <a:sym typeface="+mn-lt"/>
              </a:rPr>
              <a:t>About hometown</a:t>
            </a:r>
          </a:p>
        </p:txBody>
      </p:sp>
      <p:sp>
        <p:nvSpPr>
          <p:cNvPr id="38" name="文本框 36"/>
          <p:cNvSpPr txBox="1"/>
          <p:nvPr/>
        </p:nvSpPr>
        <p:spPr>
          <a:xfrm>
            <a:off x="2193990" y="2229403"/>
            <a:ext cx="7346806" cy="1445291"/>
          </a:xfrm>
          <a:prstGeom prst="rect">
            <a:avLst/>
          </a:prstGeom>
          <a:noFill/>
        </p:spPr>
        <p:txBody>
          <a:bodyPr wrap="square" rtlCol="0">
            <a:prstTxWarp prst="textPlain">
              <a:avLst/>
            </a:prstTxWarp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8800" dirty="0">
                <a:solidFill>
                  <a:srgbClr val="2D97D0">
                    <a:alpha val="35000"/>
                  </a:srgbClr>
                </a:solidFill>
                <a:effectLst>
                  <a:reflection blurRad="6350" stA="50000" endA="300" endPos="50000" dist="29997" dir="5400000" sy="-100000" algn="bl" rotWithShape="0"/>
                </a:effectLst>
                <a:cs typeface="+mn-ea"/>
                <a:sym typeface="+mn-lt"/>
              </a:rPr>
              <a:t>PART THREE</a:t>
            </a:r>
            <a:endParaRPr lang="zh-CN" altLang="en-US" sz="8800" dirty="0">
              <a:solidFill>
                <a:srgbClr val="2D97D0">
                  <a:alpha val="35000"/>
                </a:srgbClr>
              </a:solidFill>
              <a:effectLst>
                <a:reflection blurRad="6350" stA="50000" endA="300" endPos="50000" dist="29997" dir="5400000" sy="-100000" algn="bl" rotWithShape="0"/>
              </a:effectLst>
              <a:cs typeface="+mn-ea"/>
              <a:sym typeface="+mn-lt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917498" y="2838777"/>
            <a:ext cx="806823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8000" b="1">
                <a:solidFill>
                  <a:srgbClr val="2357A6"/>
                </a:solidFill>
                <a:effectLst>
                  <a:outerShdw blurRad="63500" sx="102000" sy="102000" algn="ctr" rotWithShape="0">
                    <a:prstClr val="black">
                      <a:alpha val="21000"/>
                    </a:prstClr>
                  </a:outerShdw>
                </a:effectLst>
                <a:cs typeface="+mn-ea"/>
              </a:defRPr>
            </a:lvl1pPr>
          </a:lstStyle>
          <a:p>
            <a:r>
              <a:rPr lang="zh-CN" altLang="en-US" dirty="0">
                <a:sym typeface="+mn-lt"/>
              </a:rPr>
              <a:t>关于家乡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E8D8694-1834-DB3E-5370-AA620528B4E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286" y="285574"/>
            <a:ext cx="1005306" cy="10053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8" grpId="0"/>
      <p:bldP spid="2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NTRmZmZjMTk2NjFmMGY0ZGUxZTNkMDNhNGMxYTliYjMifQ==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wtl3zne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思源宋體 Medium"/>
        <a:ea typeface=""/>
        <a:cs typeface=""/>
        <a:font script="Jpan" typeface="游ゴシック Light"/>
        <a:font script="Hang" typeface="맑은 고딕"/>
        <a:font script="Hans" typeface="思源宋體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體 Medium"/>
        <a:ea typeface=""/>
        <a:cs typeface=""/>
        <a:font script="Jpan" typeface="游ゴシック"/>
        <a:font script="Hang" typeface="맑은 고딕"/>
        <a:font script="Hans" typeface="思源宋體 Medium"/>
        <a:font script="Hant" typeface="新細明體"/>
        <a:font script="Arab" typeface="思源宋體 Medium"/>
        <a:font script="Hebr" typeface="思源宋體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體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宋體 Medium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宋體 Medium"/>
        <a:ea typeface=""/>
        <a:cs typeface=""/>
        <a:font script="Jpan" typeface="ＭＳ Ｐゴシック"/>
        <a:font script="Hang" typeface="맑은 고딕"/>
        <a:font script="Hans" typeface="思源宋體 Medium"/>
        <a:font script="Hant" typeface="新細明體"/>
        <a:font script="Arab" typeface="思源宋體 Medium"/>
        <a:font script="Hebr" typeface="思源宋體 Medium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宋體 Medium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</TotalTime>
  <Words>435</Words>
  <Application>Microsoft Office PowerPoint</Application>
  <PresentationFormat>宽屏</PresentationFormat>
  <Paragraphs>148</Paragraphs>
  <Slides>15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15</vt:i4>
      </vt:variant>
    </vt:vector>
  </HeadingPairs>
  <TitlesOfParts>
    <vt:vector size="24" baseType="lpstr">
      <vt:lpstr>思源宋體 Medium</vt:lpstr>
      <vt:lpstr>Microsoft Yahei</vt:lpstr>
      <vt:lpstr>Microsoft Yahei</vt:lpstr>
      <vt:lpstr>Microsoft Yahei</vt:lpstr>
      <vt:lpstr>Arial</vt:lpstr>
      <vt:lpstr>Calibri</vt:lpstr>
      <vt:lpstr>Wingdings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自我介绍</dc:title>
  <dc:creator>第一PPT</dc:creator>
  <cp:keywords>www.1ppt.com</cp:keywords>
  <dc:description>www.1ppt.com</dc:description>
  <cp:lastModifiedBy>Q.</cp:lastModifiedBy>
  <cp:revision>181</cp:revision>
  <dcterms:created xsi:type="dcterms:W3CDTF">2022-06-09T01:56:00Z</dcterms:created>
  <dcterms:modified xsi:type="dcterms:W3CDTF">2022-08-02T17:22:35Z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4965C8B9673747EE8D6A12FE7F3DFB8F</vt:lpwstr>
  </property>
  <property fmtid="{D5CDD505-2E9C-101B-9397-08002B2CF9AE}" pid="3" name="KSOProductBuildVer">
    <vt:lpwstr>2052-11.1.0.11744</vt:lpwstr>
  </property>
</Properties>
</file>